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6"/>
  </p:notesMasterIdLst>
  <p:sldIdLst>
    <p:sldId id="256" r:id="rId4"/>
    <p:sldId id="431" r:id="rId5"/>
    <p:sldId id="441" r:id="rId6"/>
    <p:sldId id="258" r:id="rId7"/>
    <p:sldId id="259" r:id="rId8"/>
    <p:sldId id="260" r:id="rId9"/>
    <p:sldId id="432" r:id="rId10"/>
    <p:sldId id="442" r:id="rId11"/>
    <p:sldId id="420" r:id="rId12"/>
    <p:sldId id="444" r:id="rId13"/>
    <p:sldId id="380" r:id="rId14"/>
    <p:sldId id="422" r:id="rId15"/>
    <p:sldId id="268" r:id="rId16"/>
    <p:sldId id="269" r:id="rId17"/>
    <p:sldId id="351" r:id="rId18"/>
    <p:sldId id="352" r:id="rId19"/>
    <p:sldId id="445" r:id="rId20"/>
    <p:sldId id="446" r:id="rId21"/>
    <p:sldId id="447" r:id="rId22"/>
    <p:sldId id="448" r:id="rId23"/>
    <p:sldId id="372" r:id="rId24"/>
    <p:sldId id="273" r:id="rId25"/>
    <p:sldId id="449" r:id="rId26"/>
    <p:sldId id="427" r:id="rId27"/>
    <p:sldId id="277" r:id="rId28"/>
    <p:sldId id="450" r:id="rId29"/>
    <p:sldId id="386" r:id="rId30"/>
    <p:sldId id="451" r:id="rId31"/>
    <p:sldId id="452" r:id="rId32"/>
    <p:sldId id="430" r:id="rId33"/>
    <p:sldId id="281"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2"/>
    <p:restoredTop sz="93007"/>
  </p:normalViewPr>
  <p:slideViewPr>
    <p:cSldViewPr snapToGrid="0" snapToObjects="1">
      <p:cViewPr varScale="1">
        <p:scale>
          <a:sx n="175" d="100"/>
          <a:sy n="175" d="100"/>
        </p:scale>
        <p:origin x="408" y="168"/>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fbd75e384_24_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59" name="Google Shape;359;g5fbd75e384_2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91065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f694db4e_15_5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17" name="Google Shape;517;g33f694db4e_15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28419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e39028d20_14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e39028d20_14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g5e39028d20_14_53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02596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5e39028d20_14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5e39028d20_14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g5e39028d20_14_6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34877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f8945a320_2_1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g5f8945a320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796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5e39028d20_14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5e39028d20_14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g5e39028d20_14_77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558553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23</a:t>
            </a:fld>
            <a:endParaRPr/>
          </a:p>
        </p:txBody>
      </p:sp>
    </p:spTree>
    <p:extLst>
      <p:ext uri="{BB962C8B-B14F-4D97-AF65-F5344CB8AC3E}">
        <p14:creationId xmlns:p14="http://schemas.microsoft.com/office/powerpoint/2010/main" val="1747893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56f254b3ca_64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56f254b3ca_64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g56f254b3ca_64_17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200377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611ec0892c_79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611ec0892c_79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g611ec0892c_79_5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316593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11ec0892c_68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11ec0892c_68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9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906bb4f9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906bb4f9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19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55f90eb63a7298ad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55f90eb63a7298ad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01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43</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2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e39028d20_14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e39028d20_14_9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912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235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21.png"/><Relationship Id="rId21" Type="http://schemas.openxmlformats.org/officeDocument/2006/relationships/image" Target="../media/image116.png"/><Relationship Id="rId42" Type="http://schemas.openxmlformats.org/officeDocument/2006/relationships/image" Target="../media/image137.png"/><Relationship Id="rId47" Type="http://schemas.openxmlformats.org/officeDocument/2006/relationships/image" Target="../media/image142.png"/><Relationship Id="rId63" Type="http://schemas.openxmlformats.org/officeDocument/2006/relationships/image" Target="../media/image158.png"/><Relationship Id="rId68" Type="http://schemas.openxmlformats.org/officeDocument/2006/relationships/image" Target="../media/image163.png"/><Relationship Id="rId84" Type="http://schemas.openxmlformats.org/officeDocument/2006/relationships/image" Target="../media/image179.png"/><Relationship Id="rId89" Type="http://schemas.openxmlformats.org/officeDocument/2006/relationships/image" Target="../media/image184.png"/><Relationship Id="rId16" Type="http://schemas.openxmlformats.org/officeDocument/2006/relationships/image" Target="../media/image111.png"/><Relationship Id="rId11" Type="http://schemas.openxmlformats.org/officeDocument/2006/relationships/image" Target="../media/image106.png"/><Relationship Id="rId32" Type="http://schemas.openxmlformats.org/officeDocument/2006/relationships/image" Target="../media/image127.png"/><Relationship Id="rId37" Type="http://schemas.openxmlformats.org/officeDocument/2006/relationships/image" Target="../media/image132.png"/><Relationship Id="rId53" Type="http://schemas.openxmlformats.org/officeDocument/2006/relationships/image" Target="../media/image148.png"/><Relationship Id="rId58" Type="http://schemas.openxmlformats.org/officeDocument/2006/relationships/image" Target="../media/image153.png"/><Relationship Id="rId74" Type="http://schemas.openxmlformats.org/officeDocument/2006/relationships/image" Target="../media/image169.png"/><Relationship Id="rId79" Type="http://schemas.openxmlformats.org/officeDocument/2006/relationships/image" Target="../media/image174.png"/><Relationship Id="rId5" Type="http://schemas.openxmlformats.org/officeDocument/2006/relationships/image" Target="../media/image100.png"/><Relationship Id="rId90" Type="http://schemas.openxmlformats.org/officeDocument/2006/relationships/image" Target="../media/image185.png"/><Relationship Id="rId95" Type="http://schemas.openxmlformats.org/officeDocument/2006/relationships/image" Target="../media/image190.png"/><Relationship Id="rId22" Type="http://schemas.openxmlformats.org/officeDocument/2006/relationships/image" Target="../media/image117.png"/><Relationship Id="rId27" Type="http://schemas.openxmlformats.org/officeDocument/2006/relationships/image" Target="../media/image122.png"/><Relationship Id="rId43" Type="http://schemas.openxmlformats.org/officeDocument/2006/relationships/image" Target="../media/image138.png"/><Relationship Id="rId48" Type="http://schemas.openxmlformats.org/officeDocument/2006/relationships/image" Target="../media/image143.png"/><Relationship Id="rId64" Type="http://schemas.openxmlformats.org/officeDocument/2006/relationships/image" Target="../media/image159.png"/><Relationship Id="rId69" Type="http://schemas.openxmlformats.org/officeDocument/2006/relationships/image" Target="../media/image164.png"/><Relationship Id="rId80" Type="http://schemas.openxmlformats.org/officeDocument/2006/relationships/image" Target="../media/image175.png"/><Relationship Id="rId85" Type="http://schemas.openxmlformats.org/officeDocument/2006/relationships/image" Target="../media/image180.png"/><Relationship Id="rId3" Type="http://schemas.openxmlformats.org/officeDocument/2006/relationships/image" Target="../media/image98.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33" Type="http://schemas.openxmlformats.org/officeDocument/2006/relationships/image" Target="../media/image128.png"/><Relationship Id="rId38" Type="http://schemas.openxmlformats.org/officeDocument/2006/relationships/image" Target="../media/image133.png"/><Relationship Id="rId46" Type="http://schemas.openxmlformats.org/officeDocument/2006/relationships/image" Target="../media/image141.png"/><Relationship Id="rId59" Type="http://schemas.openxmlformats.org/officeDocument/2006/relationships/image" Target="../media/image154.png"/><Relationship Id="rId67" Type="http://schemas.openxmlformats.org/officeDocument/2006/relationships/image" Target="../media/image162.png"/><Relationship Id="rId20" Type="http://schemas.openxmlformats.org/officeDocument/2006/relationships/image" Target="../media/image115.png"/><Relationship Id="rId41" Type="http://schemas.openxmlformats.org/officeDocument/2006/relationships/image" Target="../media/image136.png"/><Relationship Id="rId54" Type="http://schemas.openxmlformats.org/officeDocument/2006/relationships/image" Target="../media/image149.png"/><Relationship Id="rId62" Type="http://schemas.openxmlformats.org/officeDocument/2006/relationships/image" Target="../media/image157.png"/><Relationship Id="rId70" Type="http://schemas.openxmlformats.org/officeDocument/2006/relationships/image" Target="../media/image165.png"/><Relationship Id="rId75" Type="http://schemas.openxmlformats.org/officeDocument/2006/relationships/image" Target="../media/image170.png"/><Relationship Id="rId83" Type="http://schemas.openxmlformats.org/officeDocument/2006/relationships/image" Target="../media/image178.png"/><Relationship Id="rId88" Type="http://schemas.openxmlformats.org/officeDocument/2006/relationships/image" Target="../media/image183.png"/><Relationship Id="rId91" Type="http://schemas.openxmlformats.org/officeDocument/2006/relationships/image" Target="../media/image186.png"/><Relationship Id="rId96" Type="http://schemas.openxmlformats.org/officeDocument/2006/relationships/image" Target="../media/image191.png"/><Relationship Id="rId1" Type="http://schemas.openxmlformats.org/officeDocument/2006/relationships/slideLayout" Target="../slideLayouts/slideLayout26.xml"/><Relationship Id="rId6" Type="http://schemas.openxmlformats.org/officeDocument/2006/relationships/image" Target="../media/image101.png"/><Relationship Id="rId15" Type="http://schemas.openxmlformats.org/officeDocument/2006/relationships/image" Target="../media/image110.png"/><Relationship Id="rId23" Type="http://schemas.openxmlformats.org/officeDocument/2006/relationships/image" Target="../media/image118.png"/><Relationship Id="rId28" Type="http://schemas.openxmlformats.org/officeDocument/2006/relationships/image" Target="../media/image123.png"/><Relationship Id="rId36" Type="http://schemas.openxmlformats.org/officeDocument/2006/relationships/image" Target="../media/image131.png"/><Relationship Id="rId49" Type="http://schemas.openxmlformats.org/officeDocument/2006/relationships/image" Target="../media/image144.png"/><Relationship Id="rId57" Type="http://schemas.openxmlformats.org/officeDocument/2006/relationships/image" Target="../media/image152.png"/><Relationship Id="rId10" Type="http://schemas.openxmlformats.org/officeDocument/2006/relationships/image" Target="../media/image105.png"/><Relationship Id="rId31" Type="http://schemas.openxmlformats.org/officeDocument/2006/relationships/image" Target="../media/image126.png"/><Relationship Id="rId44" Type="http://schemas.openxmlformats.org/officeDocument/2006/relationships/image" Target="../media/image139.png"/><Relationship Id="rId52" Type="http://schemas.openxmlformats.org/officeDocument/2006/relationships/image" Target="../media/image147.png"/><Relationship Id="rId60" Type="http://schemas.openxmlformats.org/officeDocument/2006/relationships/image" Target="../media/image155.png"/><Relationship Id="rId65" Type="http://schemas.openxmlformats.org/officeDocument/2006/relationships/image" Target="../media/image160.png"/><Relationship Id="rId73" Type="http://schemas.openxmlformats.org/officeDocument/2006/relationships/image" Target="../media/image168.png"/><Relationship Id="rId78" Type="http://schemas.openxmlformats.org/officeDocument/2006/relationships/image" Target="../media/image173.png"/><Relationship Id="rId81" Type="http://schemas.openxmlformats.org/officeDocument/2006/relationships/image" Target="../media/image176.png"/><Relationship Id="rId86" Type="http://schemas.openxmlformats.org/officeDocument/2006/relationships/image" Target="../media/image181.png"/><Relationship Id="rId94" Type="http://schemas.openxmlformats.org/officeDocument/2006/relationships/image" Target="../media/image189.png"/><Relationship Id="rId99" Type="http://schemas.openxmlformats.org/officeDocument/2006/relationships/image" Target="../media/image194.png"/><Relationship Id="rId4" Type="http://schemas.openxmlformats.org/officeDocument/2006/relationships/image" Target="../media/image99.png"/><Relationship Id="rId9" Type="http://schemas.openxmlformats.org/officeDocument/2006/relationships/image" Target="../media/image104.png"/><Relationship Id="rId13" Type="http://schemas.openxmlformats.org/officeDocument/2006/relationships/image" Target="../media/image108.png"/><Relationship Id="rId18" Type="http://schemas.openxmlformats.org/officeDocument/2006/relationships/image" Target="../media/image113.png"/><Relationship Id="rId39" Type="http://schemas.openxmlformats.org/officeDocument/2006/relationships/image" Target="../media/image134.png"/><Relationship Id="rId34" Type="http://schemas.openxmlformats.org/officeDocument/2006/relationships/image" Target="../media/image129.png"/><Relationship Id="rId50" Type="http://schemas.openxmlformats.org/officeDocument/2006/relationships/image" Target="../media/image145.png"/><Relationship Id="rId55" Type="http://schemas.openxmlformats.org/officeDocument/2006/relationships/image" Target="../media/image150.png"/><Relationship Id="rId76" Type="http://schemas.openxmlformats.org/officeDocument/2006/relationships/image" Target="../media/image171.png"/><Relationship Id="rId97" Type="http://schemas.openxmlformats.org/officeDocument/2006/relationships/image" Target="../media/image192.png"/><Relationship Id="rId7" Type="http://schemas.openxmlformats.org/officeDocument/2006/relationships/image" Target="../media/image102.png"/><Relationship Id="rId71" Type="http://schemas.openxmlformats.org/officeDocument/2006/relationships/image" Target="../media/image166.png"/><Relationship Id="rId92" Type="http://schemas.openxmlformats.org/officeDocument/2006/relationships/image" Target="../media/image187.png"/><Relationship Id="rId2" Type="http://schemas.openxmlformats.org/officeDocument/2006/relationships/notesSlide" Target="../notesSlides/notesSlide10.xml"/><Relationship Id="rId29" Type="http://schemas.openxmlformats.org/officeDocument/2006/relationships/image" Target="../media/image124.png"/><Relationship Id="rId24" Type="http://schemas.openxmlformats.org/officeDocument/2006/relationships/image" Target="../media/image119.png"/><Relationship Id="rId40" Type="http://schemas.openxmlformats.org/officeDocument/2006/relationships/image" Target="../media/image135.png"/><Relationship Id="rId45" Type="http://schemas.openxmlformats.org/officeDocument/2006/relationships/image" Target="../media/image140.png"/><Relationship Id="rId66" Type="http://schemas.openxmlformats.org/officeDocument/2006/relationships/image" Target="../media/image161.png"/><Relationship Id="rId87" Type="http://schemas.openxmlformats.org/officeDocument/2006/relationships/image" Target="../media/image182.png"/><Relationship Id="rId61" Type="http://schemas.openxmlformats.org/officeDocument/2006/relationships/image" Target="../media/image156.png"/><Relationship Id="rId82" Type="http://schemas.openxmlformats.org/officeDocument/2006/relationships/image" Target="../media/image177.png"/><Relationship Id="rId19" Type="http://schemas.openxmlformats.org/officeDocument/2006/relationships/image" Target="../media/image114.png"/><Relationship Id="rId14" Type="http://schemas.openxmlformats.org/officeDocument/2006/relationships/image" Target="../media/image109.png"/><Relationship Id="rId30" Type="http://schemas.openxmlformats.org/officeDocument/2006/relationships/image" Target="../media/image125.png"/><Relationship Id="rId35" Type="http://schemas.openxmlformats.org/officeDocument/2006/relationships/image" Target="../media/image130.png"/><Relationship Id="rId56" Type="http://schemas.openxmlformats.org/officeDocument/2006/relationships/image" Target="../media/image151.png"/><Relationship Id="rId77" Type="http://schemas.openxmlformats.org/officeDocument/2006/relationships/image" Target="../media/image172.png"/><Relationship Id="rId8" Type="http://schemas.openxmlformats.org/officeDocument/2006/relationships/image" Target="../media/image103.png"/><Relationship Id="rId51" Type="http://schemas.openxmlformats.org/officeDocument/2006/relationships/image" Target="../media/image146.png"/><Relationship Id="rId72" Type="http://schemas.openxmlformats.org/officeDocument/2006/relationships/image" Target="../media/image167.png"/><Relationship Id="rId93" Type="http://schemas.openxmlformats.org/officeDocument/2006/relationships/image" Target="../media/image188.png"/><Relationship Id="rId98" Type="http://schemas.openxmlformats.org/officeDocument/2006/relationships/image" Target="../media/image193.png"/></Relationships>
</file>

<file path=ppt/slides/_rels/slide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96.png"/></Relationships>
</file>

<file path=ppt/slides/_rels/slide1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hyperlink" Target="https://github.com/cncf/wg-serverless" TargetMode="External"/><Relationship Id="rId7" Type="http://schemas.openxmlformats.org/officeDocument/2006/relationships/image" Target="../media/image198.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3" Type="http://schemas.openxmlformats.org/officeDocument/2006/relationships/image" Target="../media/image210.png"/><Relationship Id="rId18" Type="http://schemas.openxmlformats.org/officeDocument/2006/relationships/image" Target="../media/image215.png"/><Relationship Id="rId26" Type="http://schemas.openxmlformats.org/officeDocument/2006/relationships/image" Target="../media/image34.png"/><Relationship Id="rId39" Type="http://schemas.openxmlformats.org/officeDocument/2006/relationships/image" Target="../media/image234.png"/><Relationship Id="rId21" Type="http://schemas.openxmlformats.org/officeDocument/2006/relationships/image" Target="../media/image217.png"/><Relationship Id="rId34" Type="http://schemas.openxmlformats.org/officeDocument/2006/relationships/image" Target="../media/image229.png"/><Relationship Id="rId42" Type="http://schemas.openxmlformats.org/officeDocument/2006/relationships/image" Target="../media/image237.png"/><Relationship Id="rId47" Type="http://schemas.openxmlformats.org/officeDocument/2006/relationships/image" Target="../media/image242.png"/><Relationship Id="rId50" Type="http://schemas.openxmlformats.org/officeDocument/2006/relationships/image" Target="../media/image245.png"/><Relationship Id="rId7" Type="http://schemas.openxmlformats.org/officeDocument/2006/relationships/image" Target="../media/image204.png"/><Relationship Id="rId2" Type="http://schemas.openxmlformats.org/officeDocument/2006/relationships/notesSlide" Target="../notesSlides/notesSlide17.xml"/><Relationship Id="rId16" Type="http://schemas.openxmlformats.org/officeDocument/2006/relationships/image" Target="../media/image213.png"/><Relationship Id="rId29" Type="http://schemas.openxmlformats.org/officeDocument/2006/relationships/image" Target="../media/image224.png"/><Relationship Id="rId11" Type="http://schemas.openxmlformats.org/officeDocument/2006/relationships/image" Target="../media/image208.png"/><Relationship Id="rId24" Type="http://schemas.openxmlformats.org/officeDocument/2006/relationships/image" Target="../media/image220.png"/><Relationship Id="rId32" Type="http://schemas.openxmlformats.org/officeDocument/2006/relationships/image" Target="../media/image227.jpg"/><Relationship Id="rId37" Type="http://schemas.openxmlformats.org/officeDocument/2006/relationships/image" Target="../media/image232.png"/><Relationship Id="rId40" Type="http://schemas.openxmlformats.org/officeDocument/2006/relationships/image" Target="../media/image235.png"/><Relationship Id="rId45" Type="http://schemas.openxmlformats.org/officeDocument/2006/relationships/image" Target="../media/image240.pn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19.png"/><Relationship Id="rId28" Type="http://schemas.openxmlformats.org/officeDocument/2006/relationships/image" Target="../media/image223.png"/><Relationship Id="rId36" Type="http://schemas.openxmlformats.org/officeDocument/2006/relationships/image" Target="../media/image231.png"/><Relationship Id="rId49" Type="http://schemas.openxmlformats.org/officeDocument/2006/relationships/image" Target="../media/image244.png"/><Relationship Id="rId10" Type="http://schemas.openxmlformats.org/officeDocument/2006/relationships/image" Target="../media/image207.png"/><Relationship Id="rId19" Type="http://schemas.openxmlformats.org/officeDocument/2006/relationships/image" Target="../media/image216.png"/><Relationship Id="rId31" Type="http://schemas.openxmlformats.org/officeDocument/2006/relationships/image" Target="../media/image226.png"/><Relationship Id="rId44" Type="http://schemas.openxmlformats.org/officeDocument/2006/relationships/image" Target="../media/image239.png"/><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 Id="rId22" Type="http://schemas.openxmlformats.org/officeDocument/2006/relationships/image" Target="../media/image218.png"/><Relationship Id="rId27" Type="http://schemas.openxmlformats.org/officeDocument/2006/relationships/image" Target="../media/image222.png"/><Relationship Id="rId30" Type="http://schemas.openxmlformats.org/officeDocument/2006/relationships/image" Target="../media/image225.png"/><Relationship Id="rId35" Type="http://schemas.openxmlformats.org/officeDocument/2006/relationships/image" Target="../media/image230.png"/><Relationship Id="rId43" Type="http://schemas.openxmlformats.org/officeDocument/2006/relationships/image" Target="../media/image238.png"/><Relationship Id="rId48" Type="http://schemas.openxmlformats.org/officeDocument/2006/relationships/image" Target="../media/image243.png"/><Relationship Id="rId8" Type="http://schemas.openxmlformats.org/officeDocument/2006/relationships/image" Target="../media/image205.png"/><Relationship Id="rId3" Type="http://schemas.openxmlformats.org/officeDocument/2006/relationships/image" Target="../media/image200.png"/><Relationship Id="rId12" Type="http://schemas.openxmlformats.org/officeDocument/2006/relationships/image" Target="../media/image209.png"/><Relationship Id="rId17" Type="http://schemas.openxmlformats.org/officeDocument/2006/relationships/image" Target="../media/image214.png"/><Relationship Id="rId25" Type="http://schemas.openxmlformats.org/officeDocument/2006/relationships/image" Target="../media/image221.png"/><Relationship Id="rId33" Type="http://schemas.openxmlformats.org/officeDocument/2006/relationships/image" Target="../media/image228.png"/><Relationship Id="rId38" Type="http://schemas.openxmlformats.org/officeDocument/2006/relationships/image" Target="../media/image233.png"/><Relationship Id="rId46" Type="http://schemas.openxmlformats.org/officeDocument/2006/relationships/image" Target="../media/image241.png"/><Relationship Id="rId20" Type="http://schemas.openxmlformats.org/officeDocument/2006/relationships/image" Target="../media/image27.png"/><Relationship Id="rId41" Type="http://schemas.openxmlformats.org/officeDocument/2006/relationships/image" Target="../media/image236.png"/><Relationship Id="rId1" Type="http://schemas.openxmlformats.org/officeDocument/2006/relationships/slideLayout" Target="../slideLayouts/slideLayout26.xml"/><Relationship Id="rId6" Type="http://schemas.openxmlformats.org/officeDocument/2006/relationships/image" Target="../media/image203.png"/></Relationships>
</file>

<file path=ppt/slides/_rels/slide18.xml.rels><?xml version="1.0" encoding="UTF-8" standalone="yes"?>
<Relationships xmlns="http://schemas.openxmlformats.org/package/2006/relationships"><Relationship Id="rId26" Type="http://schemas.openxmlformats.org/officeDocument/2006/relationships/image" Target="../media/image269.png"/><Relationship Id="rId117" Type="http://schemas.openxmlformats.org/officeDocument/2006/relationships/image" Target="../media/image360.png"/><Relationship Id="rId21" Type="http://schemas.openxmlformats.org/officeDocument/2006/relationships/image" Target="../media/image264.png"/><Relationship Id="rId42" Type="http://schemas.openxmlformats.org/officeDocument/2006/relationships/image" Target="../media/image285.png"/><Relationship Id="rId47" Type="http://schemas.openxmlformats.org/officeDocument/2006/relationships/image" Target="../media/image290.png"/><Relationship Id="rId63" Type="http://schemas.openxmlformats.org/officeDocument/2006/relationships/image" Target="../media/image306.png"/><Relationship Id="rId68" Type="http://schemas.openxmlformats.org/officeDocument/2006/relationships/image" Target="../media/image311.png"/><Relationship Id="rId84" Type="http://schemas.openxmlformats.org/officeDocument/2006/relationships/image" Target="../media/image327.png"/><Relationship Id="rId89" Type="http://schemas.openxmlformats.org/officeDocument/2006/relationships/image" Target="../media/image332.png"/><Relationship Id="rId112" Type="http://schemas.openxmlformats.org/officeDocument/2006/relationships/image" Target="../media/image355.png"/><Relationship Id="rId16" Type="http://schemas.openxmlformats.org/officeDocument/2006/relationships/image" Target="../media/image259.png"/><Relationship Id="rId107" Type="http://schemas.openxmlformats.org/officeDocument/2006/relationships/image" Target="../media/image350.png"/><Relationship Id="rId11" Type="http://schemas.openxmlformats.org/officeDocument/2006/relationships/image" Target="../media/image254.png"/><Relationship Id="rId32" Type="http://schemas.openxmlformats.org/officeDocument/2006/relationships/image" Target="../media/image275.png"/><Relationship Id="rId37" Type="http://schemas.openxmlformats.org/officeDocument/2006/relationships/image" Target="../media/image280.png"/><Relationship Id="rId53" Type="http://schemas.openxmlformats.org/officeDocument/2006/relationships/image" Target="../media/image296.png"/><Relationship Id="rId58" Type="http://schemas.openxmlformats.org/officeDocument/2006/relationships/image" Target="../media/image301.png"/><Relationship Id="rId74" Type="http://schemas.openxmlformats.org/officeDocument/2006/relationships/image" Target="../media/image317.png"/><Relationship Id="rId79" Type="http://schemas.openxmlformats.org/officeDocument/2006/relationships/image" Target="../media/image322.png"/><Relationship Id="rId102" Type="http://schemas.openxmlformats.org/officeDocument/2006/relationships/image" Target="../media/image345.png"/><Relationship Id="rId123" Type="http://schemas.openxmlformats.org/officeDocument/2006/relationships/image" Target="../media/image365.png"/><Relationship Id="rId5" Type="http://schemas.openxmlformats.org/officeDocument/2006/relationships/image" Target="../media/image248.png"/><Relationship Id="rId90" Type="http://schemas.openxmlformats.org/officeDocument/2006/relationships/image" Target="../media/image333.png"/><Relationship Id="rId95" Type="http://schemas.openxmlformats.org/officeDocument/2006/relationships/image" Target="../media/image338.png"/><Relationship Id="rId22" Type="http://schemas.openxmlformats.org/officeDocument/2006/relationships/image" Target="../media/image265.png"/><Relationship Id="rId27" Type="http://schemas.openxmlformats.org/officeDocument/2006/relationships/image" Target="../media/image270.png"/><Relationship Id="rId43" Type="http://schemas.openxmlformats.org/officeDocument/2006/relationships/image" Target="../media/image286.png"/><Relationship Id="rId48" Type="http://schemas.openxmlformats.org/officeDocument/2006/relationships/image" Target="../media/image291.png"/><Relationship Id="rId64" Type="http://schemas.openxmlformats.org/officeDocument/2006/relationships/image" Target="../media/image307.png"/><Relationship Id="rId69" Type="http://schemas.openxmlformats.org/officeDocument/2006/relationships/image" Target="../media/image312.png"/><Relationship Id="rId113" Type="http://schemas.openxmlformats.org/officeDocument/2006/relationships/image" Target="../media/image356.png"/><Relationship Id="rId118" Type="http://schemas.openxmlformats.org/officeDocument/2006/relationships/image" Target="../media/image185.png"/><Relationship Id="rId80" Type="http://schemas.openxmlformats.org/officeDocument/2006/relationships/image" Target="../media/image323.png"/><Relationship Id="rId85" Type="http://schemas.openxmlformats.org/officeDocument/2006/relationships/image" Target="../media/image328.png"/><Relationship Id="rId12" Type="http://schemas.openxmlformats.org/officeDocument/2006/relationships/image" Target="../media/image255.png"/><Relationship Id="rId17" Type="http://schemas.openxmlformats.org/officeDocument/2006/relationships/image" Target="../media/image260.png"/><Relationship Id="rId33" Type="http://schemas.openxmlformats.org/officeDocument/2006/relationships/image" Target="../media/image276.png"/><Relationship Id="rId38" Type="http://schemas.openxmlformats.org/officeDocument/2006/relationships/image" Target="../media/image281.png"/><Relationship Id="rId59" Type="http://schemas.openxmlformats.org/officeDocument/2006/relationships/image" Target="../media/image302.png"/><Relationship Id="rId103" Type="http://schemas.openxmlformats.org/officeDocument/2006/relationships/image" Target="../media/image346.png"/><Relationship Id="rId108" Type="http://schemas.openxmlformats.org/officeDocument/2006/relationships/image" Target="../media/image351.png"/><Relationship Id="rId124" Type="http://schemas.openxmlformats.org/officeDocument/2006/relationships/image" Target="../media/image366.png"/><Relationship Id="rId54" Type="http://schemas.openxmlformats.org/officeDocument/2006/relationships/image" Target="../media/image297.png"/><Relationship Id="rId70" Type="http://schemas.openxmlformats.org/officeDocument/2006/relationships/image" Target="../media/image313.png"/><Relationship Id="rId75" Type="http://schemas.openxmlformats.org/officeDocument/2006/relationships/image" Target="../media/image318.png"/><Relationship Id="rId91" Type="http://schemas.openxmlformats.org/officeDocument/2006/relationships/image" Target="../media/image334.png"/><Relationship Id="rId96" Type="http://schemas.openxmlformats.org/officeDocument/2006/relationships/image" Target="../media/image339.png"/><Relationship Id="rId1" Type="http://schemas.openxmlformats.org/officeDocument/2006/relationships/slideLayout" Target="../slideLayouts/slideLayout26.xml"/><Relationship Id="rId6" Type="http://schemas.openxmlformats.org/officeDocument/2006/relationships/image" Target="../media/image249.png"/><Relationship Id="rId23" Type="http://schemas.openxmlformats.org/officeDocument/2006/relationships/image" Target="../media/image266.png"/><Relationship Id="rId28" Type="http://schemas.openxmlformats.org/officeDocument/2006/relationships/image" Target="../media/image271.png"/><Relationship Id="rId49" Type="http://schemas.openxmlformats.org/officeDocument/2006/relationships/image" Target="../media/image292.png"/><Relationship Id="rId114" Type="http://schemas.openxmlformats.org/officeDocument/2006/relationships/image" Target="../media/image357.png"/><Relationship Id="rId119" Type="http://schemas.openxmlformats.org/officeDocument/2006/relationships/image" Target="../media/image361.png"/><Relationship Id="rId44" Type="http://schemas.openxmlformats.org/officeDocument/2006/relationships/image" Target="../media/image287.png"/><Relationship Id="rId60" Type="http://schemas.openxmlformats.org/officeDocument/2006/relationships/image" Target="../media/image303.png"/><Relationship Id="rId65" Type="http://schemas.openxmlformats.org/officeDocument/2006/relationships/image" Target="../media/image308.png"/><Relationship Id="rId81" Type="http://schemas.openxmlformats.org/officeDocument/2006/relationships/image" Target="../media/image324.png"/><Relationship Id="rId86" Type="http://schemas.openxmlformats.org/officeDocument/2006/relationships/image" Target="../media/image329.png"/><Relationship Id="rId13" Type="http://schemas.openxmlformats.org/officeDocument/2006/relationships/image" Target="../media/image256.png"/><Relationship Id="rId18" Type="http://schemas.openxmlformats.org/officeDocument/2006/relationships/image" Target="../media/image261.jpeg"/><Relationship Id="rId39" Type="http://schemas.openxmlformats.org/officeDocument/2006/relationships/image" Target="../media/image282.png"/><Relationship Id="rId109" Type="http://schemas.openxmlformats.org/officeDocument/2006/relationships/image" Target="../media/image352.png"/><Relationship Id="rId34" Type="http://schemas.openxmlformats.org/officeDocument/2006/relationships/image" Target="../media/image277.png"/><Relationship Id="rId50" Type="http://schemas.openxmlformats.org/officeDocument/2006/relationships/image" Target="../media/image293.png"/><Relationship Id="rId55" Type="http://schemas.openxmlformats.org/officeDocument/2006/relationships/image" Target="../media/image298.png"/><Relationship Id="rId76" Type="http://schemas.openxmlformats.org/officeDocument/2006/relationships/image" Target="../media/image319.png"/><Relationship Id="rId97" Type="http://schemas.openxmlformats.org/officeDocument/2006/relationships/image" Target="../media/image340.png"/><Relationship Id="rId104" Type="http://schemas.openxmlformats.org/officeDocument/2006/relationships/image" Target="../media/image347.png"/><Relationship Id="rId120" Type="http://schemas.openxmlformats.org/officeDocument/2006/relationships/image" Target="../media/image362.png"/><Relationship Id="rId125" Type="http://schemas.openxmlformats.org/officeDocument/2006/relationships/image" Target="../media/image367.png"/><Relationship Id="rId7" Type="http://schemas.openxmlformats.org/officeDocument/2006/relationships/image" Target="../media/image250.png"/><Relationship Id="rId71" Type="http://schemas.openxmlformats.org/officeDocument/2006/relationships/image" Target="../media/image314.png"/><Relationship Id="rId92" Type="http://schemas.openxmlformats.org/officeDocument/2006/relationships/image" Target="../media/image335.png"/><Relationship Id="rId2" Type="http://schemas.openxmlformats.org/officeDocument/2006/relationships/notesSlide" Target="../notesSlides/notesSlide18.xml"/><Relationship Id="rId29" Type="http://schemas.openxmlformats.org/officeDocument/2006/relationships/image" Target="../media/image272.png"/><Relationship Id="rId24" Type="http://schemas.openxmlformats.org/officeDocument/2006/relationships/image" Target="../media/image267.png"/><Relationship Id="rId40" Type="http://schemas.openxmlformats.org/officeDocument/2006/relationships/image" Target="../media/image283.png"/><Relationship Id="rId45" Type="http://schemas.openxmlformats.org/officeDocument/2006/relationships/image" Target="../media/image288.png"/><Relationship Id="rId66" Type="http://schemas.openxmlformats.org/officeDocument/2006/relationships/image" Target="../media/image309.png"/><Relationship Id="rId87" Type="http://schemas.openxmlformats.org/officeDocument/2006/relationships/image" Target="../media/image330.png"/><Relationship Id="rId110" Type="http://schemas.openxmlformats.org/officeDocument/2006/relationships/image" Target="../media/image353.png"/><Relationship Id="rId115" Type="http://schemas.openxmlformats.org/officeDocument/2006/relationships/image" Target="../media/image358.png"/><Relationship Id="rId61" Type="http://schemas.openxmlformats.org/officeDocument/2006/relationships/image" Target="../media/image304.png"/><Relationship Id="rId82" Type="http://schemas.openxmlformats.org/officeDocument/2006/relationships/image" Target="../media/image325.png"/><Relationship Id="rId19" Type="http://schemas.openxmlformats.org/officeDocument/2006/relationships/image" Target="../media/image262.png"/><Relationship Id="rId14" Type="http://schemas.openxmlformats.org/officeDocument/2006/relationships/image" Target="../media/image257.png"/><Relationship Id="rId30" Type="http://schemas.openxmlformats.org/officeDocument/2006/relationships/image" Target="../media/image273.png"/><Relationship Id="rId35" Type="http://schemas.openxmlformats.org/officeDocument/2006/relationships/image" Target="../media/image278.png"/><Relationship Id="rId56" Type="http://schemas.openxmlformats.org/officeDocument/2006/relationships/image" Target="../media/image299.png"/><Relationship Id="rId77" Type="http://schemas.openxmlformats.org/officeDocument/2006/relationships/image" Target="../media/image320.png"/><Relationship Id="rId100" Type="http://schemas.openxmlformats.org/officeDocument/2006/relationships/image" Target="../media/image343.png"/><Relationship Id="rId105" Type="http://schemas.openxmlformats.org/officeDocument/2006/relationships/image" Target="../media/image348.png"/><Relationship Id="rId126" Type="http://schemas.openxmlformats.org/officeDocument/2006/relationships/image" Target="../media/image368.png"/><Relationship Id="rId8" Type="http://schemas.openxmlformats.org/officeDocument/2006/relationships/image" Target="../media/image251.png"/><Relationship Id="rId51" Type="http://schemas.openxmlformats.org/officeDocument/2006/relationships/image" Target="../media/image294.png"/><Relationship Id="rId72" Type="http://schemas.openxmlformats.org/officeDocument/2006/relationships/image" Target="../media/image315.png"/><Relationship Id="rId93" Type="http://schemas.openxmlformats.org/officeDocument/2006/relationships/image" Target="../media/image336.png"/><Relationship Id="rId98" Type="http://schemas.openxmlformats.org/officeDocument/2006/relationships/image" Target="../media/image341.png"/><Relationship Id="rId121" Type="http://schemas.openxmlformats.org/officeDocument/2006/relationships/image" Target="../media/image363.png"/><Relationship Id="rId3" Type="http://schemas.openxmlformats.org/officeDocument/2006/relationships/image" Target="../media/image246.png"/><Relationship Id="rId25" Type="http://schemas.openxmlformats.org/officeDocument/2006/relationships/image" Target="../media/image268.png"/><Relationship Id="rId46" Type="http://schemas.openxmlformats.org/officeDocument/2006/relationships/image" Target="../media/image289.png"/><Relationship Id="rId67" Type="http://schemas.openxmlformats.org/officeDocument/2006/relationships/image" Target="../media/image310.png"/><Relationship Id="rId116" Type="http://schemas.openxmlformats.org/officeDocument/2006/relationships/image" Target="../media/image359.png"/><Relationship Id="rId20" Type="http://schemas.openxmlformats.org/officeDocument/2006/relationships/image" Target="../media/image263.png"/><Relationship Id="rId41" Type="http://schemas.openxmlformats.org/officeDocument/2006/relationships/image" Target="../media/image284.png"/><Relationship Id="rId62" Type="http://schemas.openxmlformats.org/officeDocument/2006/relationships/image" Target="../media/image305.png"/><Relationship Id="rId83" Type="http://schemas.openxmlformats.org/officeDocument/2006/relationships/image" Target="../media/image326.png"/><Relationship Id="rId88" Type="http://schemas.openxmlformats.org/officeDocument/2006/relationships/image" Target="../media/image331.png"/><Relationship Id="rId111" Type="http://schemas.openxmlformats.org/officeDocument/2006/relationships/image" Target="../media/image354.png"/><Relationship Id="rId15" Type="http://schemas.openxmlformats.org/officeDocument/2006/relationships/image" Target="../media/image258.png"/><Relationship Id="rId36" Type="http://schemas.openxmlformats.org/officeDocument/2006/relationships/image" Target="../media/image279.png"/><Relationship Id="rId57" Type="http://schemas.openxmlformats.org/officeDocument/2006/relationships/image" Target="../media/image300.png"/><Relationship Id="rId106" Type="http://schemas.openxmlformats.org/officeDocument/2006/relationships/image" Target="../media/image349.png"/><Relationship Id="rId10" Type="http://schemas.openxmlformats.org/officeDocument/2006/relationships/image" Target="../media/image253.png"/><Relationship Id="rId31" Type="http://schemas.openxmlformats.org/officeDocument/2006/relationships/image" Target="../media/image274.png"/><Relationship Id="rId52" Type="http://schemas.openxmlformats.org/officeDocument/2006/relationships/image" Target="../media/image295.png"/><Relationship Id="rId73" Type="http://schemas.openxmlformats.org/officeDocument/2006/relationships/image" Target="../media/image316.png"/><Relationship Id="rId78" Type="http://schemas.openxmlformats.org/officeDocument/2006/relationships/image" Target="../media/image321.png"/><Relationship Id="rId94" Type="http://schemas.openxmlformats.org/officeDocument/2006/relationships/image" Target="../media/image337.png"/><Relationship Id="rId99" Type="http://schemas.openxmlformats.org/officeDocument/2006/relationships/image" Target="../media/image342.png"/><Relationship Id="rId101" Type="http://schemas.openxmlformats.org/officeDocument/2006/relationships/image" Target="../media/image344.png"/><Relationship Id="rId122" Type="http://schemas.openxmlformats.org/officeDocument/2006/relationships/image" Target="../media/image364.png"/><Relationship Id="rId4" Type="http://schemas.openxmlformats.org/officeDocument/2006/relationships/image" Target="../media/image247.png"/><Relationship Id="rId9" Type="http://schemas.openxmlformats.org/officeDocument/2006/relationships/image" Target="../media/image252.png"/></Relationships>
</file>

<file path=ppt/slides/_rels/slide19.xml.rels><?xml version="1.0" encoding="UTF-8" standalone="yes"?>
<Relationships xmlns="http://schemas.openxmlformats.org/package/2006/relationships"><Relationship Id="rId26" Type="http://schemas.openxmlformats.org/officeDocument/2006/relationships/image" Target="../media/image392.png"/><Relationship Id="rId21" Type="http://schemas.openxmlformats.org/officeDocument/2006/relationships/image" Target="../media/image387.png"/><Relationship Id="rId42" Type="http://schemas.openxmlformats.org/officeDocument/2006/relationships/image" Target="../media/image408.png"/><Relationship Id="rId47" Type="http://schemas.openxmlformats.org/officeDocument/2006/relationships/image" Target="../media/image413.png"/><Relationship Id="rId63" Type="http://schemas.openxmlformats.org/officeDocument/2006/relationships/image" Target="../media/image429.png"/><Relationship Id="rId68" Type="http://schemas.openxmlformats.org/officeDocument/2006/relationships/image" Target="../media/image434.png"/><Relationship Id="rId84" Type="http://schemas.openxmlformats.org/officeDocument/2006/relationships/image" Target="../media/image450.png"/><Relationship Id="rId89" Type="http://schemas.openxmlformats.org/officeDocument/2006/relationships/image" Target="../media/image455.png"/><Relationship Id="rId16" Type="http://schemas.openxmlformats.org/officeDocument/2006/relationships/image" Target="../media/image382.png"/><Relationship Id="rId107" Type="http://schemas.openxmlformats.org/officeDocument/2006/relationships/image" Target="../media/image473.png"/><Relationship Id="rId11" Type="http://schemas.openxmlformats.org/officeDocument/2006/relationships/image" Target="../media/image377.png"/><Relationship Id="rId32" Type="http://schemas.openxmlformats.org/officeDocument/2006/relationships/image" Target="../media/image398.png"/><Relationship Id="rId37" Type="http://schemas.openxmlformats.org/officeDocument/2006/relationships/image" Target="../media/image403.png"/><Relationship Id="rId53" Type="http://schemas.openxmlformats.org/officeDocument/2006/relationships/image" Target="../media/image419.png"/><Relationship Id="rId58" Type="http://schemas.openxmlformats.org/officeDocument/2006/relationships/image" Target="../media/image424.png"/><Relationship Id="rId74" Type="http://schemas.openxmlformats.org/officeDocument/2006/relationships/image" Target="../media/image440.png"/><Relationship Id="rId79" Type="http://schemas.openxmlformats.org/officeDocument/2006/relationships/image" Target="../media/image445.png"/><Relationship Id="rId102" Type="http://schemas.openxmlformats.org/officeDocument/2006/relationships/image" Target="../media/image468.png"/><Relationship Id="rId5" Type="http://schemas.openxmlformats.org/officeDocument/2006/relationships/image" Target="../media/image371.png"/><Relationship Id="rId90" Type="http://schemas.openxmlformats.org/officeDocument/2006/relationships/image" Target="../media/image456.png"/><Relationship Id="rId95" Type="http://schemas.openxmlformats.org/officeDocument/2006/relationships/image" Target="../media/image461.png"/><Relationship Id="rId22" Type="http://schemas.openxmlformats.org/officeDocument/2006/relationships/image" Target="../media/image388.png"/><Relationship Id="rId27" Type="http://schemas.openxmlformats.org/officeDocument/2006/relationships/image" Target="../media/image393.png"/><Relationship Id="rId43" Type="http://schemas.openxmlformats.org/officeDocument/2006/relationships/image" Target="../media/image409.png"/><Relationship Id="rId48" Type="http://schemas.openxmlformats.org/officeDocument/2006/relationships/image" Target="../media/image414.png"/><Relationship Id="rId64" Type="http://schemas.openxmlformats.org/officeDocument/2006/relationships/image" Target="../media/image430.png"/><Relationship Id="rId69" Type="http://schemas.openxmlformats.org/officeDocument/2006/relationships/image" Target="../media/image435.png"/><Relationship Id="rId80" Type="http://schemas.openxmlformats.org/officeDocument/2006/relationships/image" Target="../media/image446.png"/><Relationship Id="rId85" Type="http://schemas.openxmlformats.org/officeDocument/2006/relationships/image" Target="../media/image451.png"/><Relationship Id="rId12" Type="http://schemas.openxmlformats.org/officeDocument/2006/relationships/image" Target="../media/image378.png"/><Relationship Id="rId17" Type="http://schemas.openxmlformats.org/officeDocument/2006/relationships/image" Target="../media/image383.png"/><Relationship Id="rId33" Type="http://schemas.openxmlformats.org/officeDocument/2006/relationships/image" Target="../media/image399.png"/><Relationship Id="rId38" Type="http://schemas.openxmlformats.org/officeDocument/2006/relationships/image" Target="../media/image404.png"/><Relationship Id="rId59" Type="http://schemas.openxmlformats.org/officeDocument/2006/relationships/image" Target="../media/image425.png"/><Relationship Id="rId103" Type="http://schemas.openxmlformats.org/officeDocument/2006/relationships/image" Target="../media/image469.png"/><Relationship Id="rId108" Type="http://schemas.openxmlformats.org/officeDocument/2006/relationships/image" Target="../media/image474.png"/><Relationship Id="rId54" Type="http://schemas.openxmlformats.org/officeDocument/2006/relationships/image" Target="../media/image420.png"/><Relationship Id="rId70" Type="http://schemas.openxmlformats.org/officeDocument/2006/relationships/image" Target="../media/image436.png"/><Relationship Id="rId75" Type="http://schemas.openxmlformats.org/officeDocument/2006/relationships/image" Target="../media/image441.png"/><Relationship Id="rId91" Type="http://schemas.openxmlformats.org/officeDocument/2006/relationships/image" Target="../media/image457.png"/><Relationship Id="rId96" Type="http://schemas.openxmlformats.org/officeDocument/2006/relationships/image" Target="../media/image462.png"/><Relationship Id="rId1" Type="http://schemas.openxmlformats.org/officeDocument/2006/relationships/slideLayout" Target="../slideLayouts/slideLayout50.xml"/><Relationship Id="rId6" Type="http://schemas.openxmlformats.org/officeDocument/2006/relationships/image" Target="../media/image372.png"/><Relationship Id="rId15" Type="http://schemas.openxmlformats.org/officeDocument/2006/relationships/image" Target="../media/image381.png"/><Relationship Id="rId23" Type="http://schemas.openxmlformats.org/officeDocument/2006/relationships/image" Target="../media/image389.png"/><Relationship Id="rId28" Type="http://schemas.openxmlformats.org/officeDocument/2006/relationships/image" Target="../media/image394.png"/><Relationship Id="rId36" Type="http://schemas.openxmlformats.org/officeDocument/2006/relationships/image" Target="../media/image402.png"/><Relationship Id="rId49" Type="http://schemas.openxmlformats.org/officeDocument/2006/relationships/image" Target="../media/image415.png"/><Relationship Id="rId57" Type="http://schemas.openxmlformats.org/officeDocument/2006/relationships/image" Target="../media/image423.png"/><Relationship Id="rId106" Type="http://schemas.openxmlformats.org/officeDocument/2006/relationships/image" Target="../media/image472.png"/><Relationship Id="rId10" Type="http://schemas.openxmlformats.org/officeDocument/2006/relationships/image" Target="../media/image376.png"/><Relationship Id="rId31" Type="http://schemas.openxmlformats.org/officeDocument/2006/relationships/image" Target="../media/image397.png"/><Relationship Id="rId44" Type="http://schemas.openxmlformats.org/officeDocument/2006/relationships/image" Target="../media/image410.png"/><Relationship Id="rId52" Type="http://schemas.openxmlformats.org/officeDocument/2006/relationships/image" Target="../media/image418.png"/><Relationship Id="rId60" Type="http://schemas.openxmlformats.org/officeDocument/2006/relationships/image" Target="../media/image426.png"/><Relationship Id="rId65" Type="http://schemas.openxmlformats.org/officeDocument/2006/relationships/image" Target="../media/image431.png"/><Relationship Id="rId73" Type="http://schemas.openxmlformats.org/officeDocument/2006/relationships/image" Target="../media/image439.png"/><Relationship Id="rId78" Type="http://schemas.openxmlformats.org/officeDocument/2006/relationships/image" Target="../media/image444.png"/><Relationship Id="rId81" Type="http://schemas.openxmlformats.org/officeDocument/2006/relationships/image" Target="../media/image447.png"/><Relationship Id="rId86" Type="http://schemas.openxmlformats.org/officeDocument/2006/relationships/image" Target="../media/image452.png"/><Relationship Id="rId94" Type="http://schemas.openxmlformats.org/officeDocument/2006/relationships/image" Target="../media/image460.png"/><Relationship Id="rId99" Type="http://schemas.openxmlformats.org/officeDocument/2006/relationships/image" Target="../media/image465.png"/><Relationship Id="rId101" Type="http://schemas.openxmlformats.org/officeDocument/2006/relationships/image" Target="../media/image467.png"/><Relationship Id="rId4" Type="http://schemas.openxmlformats.org/officeDocument/2006/relationships/image" Target="../media/image370.png"/><Relationship Id="rId9" Type="http://schemas.openxmlformats.org/officeDocument/2006/relationships/image" Target="../media/image375.png"/><Relationship Id="rId13" Type="http://schemas.openxmlformats.org/officeDocument/2006/relationships/image" Target="../media/image379.png"/><Relationship Id="rId18" Type="http://schemas.openxmlformats.org/officeDocument/2006/relationships/image" Target="../media/image384.png"/><Relationship Id="rId39" Type="http://schemas.openxmlformats.org/officeDocument/2006/relationships/image" Target="../media/image405.png"/><Relationship Id="rId109" Type="http://schemas.openxmlformats.org/officeDocument/2006/relationships/image" Target="../media/image475.png"/><Relationship Id="rId34" Type="http://schemas.openxmlformats.org/officeDocument/2006/relationships/image" Target="../media/image400.png"/><Relationship Id="rId50" Type="http://schemas.openxmlformats.org/officeDocument/2006/relationships/image" Target="../media/image416.png"/><Relationship Id="rId55" Type="http://schemas.openxmlformats.org/officeDocument/2006/relationships/image" Target="../media/image421.jpeg"/><Relationship Id="rId76" Type="http://schemas.openxmlformats.org/officeDocument/2006/relationships/image" Target="../media/image442.png"/><Relationship Id="rId97" Type="http://schemas.openxmlformats.org/officeDocument/2006/relationships/image" Target="../media/image463.png"/><Relationship Id="rId104" Type="http://schemas.openxmlformats.org/officeDocument/2006/relationships/image" Target="../media/image470.png"/><Relationship Id="rId7" Type="http://schemas.openxmlformats.org/officeDocument/2006/relationships/image" Target="../media/image373.png"/><Relationship Id="rId71" Type="http://schemas.openxmlformats.org/officeDocument/2006/relationships/image" Target="../media/image437.png"/><Relationship Id="rId92" Type="http://schemas.openxmlformats.org/officeDocument/2006/relationships/image" Target="../media/image458.png"/><Relationship Id="rId2" Type="http://schemas.openxmlformats.org/officeDocument/2006/relationships/notesSlide" Target="../notesSlides/notesSlide19.xml"/><Relationship Id="rId29" Type="http://schemas.openxmlformats.org/officeDocument/2006/relationships/image" Target="../media/image395.png"/><Relationship Id="rId24" Type="http://schemas.openxmlformats.org/officeDocument/2006/relationships/image" Target="../media/image390.png"/><Relationship Id="rId40" Type="http://schemas.openxmlformats.org/officeDocument/2006/relationships/image" Target="../media/image406.png"/><Relationship Id="rId45" Type="http://schemas.openxmlformats.org/officeDocument/2006/relationships/image" Target="../media/image411.png"/><Relationship Id="rId66" Type="http://schemas.openxmlformats.org/officeDocument/2006/relationships/image" Target="../media/image432.png"/><Relationship Id="rId87" Type="http://schemas.openxmlformats.org/officeDocument/2006/relationships/image" Target="../media/image453.png"/><Relationship Id="rId61" Type="http://schemas.openxmlformats.org/officeDocument/2006/relationships/image" Target="../media/image427.png"/><Relationship Id="rId82" Type="http://schemas.openxmlformats.org/officeDocument/2006/relationships/image" Target="../media/image448.png"/><Relationship Id="rId19" Type="http://schemas.openxmlformats.org/officeDocument/2006/relationships/image" Target="../media/image385.png"/><Relationship Id="rId14" Type="http://schemas.openxmlformats.org/officeDocument/2006/relationships/image" Target="../media/image380.png"/><Relationship Id="rId30" Type="http://schemas.openxmlformats.org/officeDocument/2006/relationships/image" Target="../media/image396.png"/><Relationship Id="rId35" Type="http://schemas.openxmlformats.org/officeDocument/2006/relationships/image" Target="../media/image401.png"/><Relationship Id="rId56" Type="http://schemas.openxmlformats.org/officeDocument/2006/relationships/image" Target="../media/image422.png"/><Relationship Id="rId77" Type="http://schemas.openxmlformats.org/officeDocument/2006/relationships/image" Target="../media/image443.png"/><Relationship Id="rId100" Type="http://schemas.openxmlformats.org/officeDocument/2006/relationships/image" Target="../media/image466.png"/><Relationship Id="rId105" Type="http://schemas.openxmlformats.org/officeDocument/2006/relationships/image" Target="../media/image471.png"/><Relationship Id="rId8" Type="http://schemas.openxmlformats.org/officeDocument/2006/relationships/image" Target="../media/image374.png"/><Relationship Id="rId51" Type="http://schemas.openxmlformats.org/officeDocument/2006/relationships/image" Target="../media/image417.png"/><Relationship Id="rId72" Type="http://schemas.openxmlformats.org/officeDocument/2006/relationships/image" Target="../media/image438.png"/><Relationship Id="rId93" Type="http://schemas.openxmlformats.org/officeDocument/2006/relationships/image" Target="../media/image459.png"/><Relationship Id="rId98" Type="http://schemas.openxmlformats.org/officeDocument/2006/relationships/image" Target="../media/image464.png"/><Relationship Id="rId3" Type="http://schemas.openxmlformats.org/officeDocument/2006/relationships/image" Target="../media/image369.png"/><Relationship Id="rId25" Type="http://schemas.openxmlformats.org/officeDocument/2006/relationships/image" Target="../media/image391.png"/><Relationship Id="rId46" Type="http://schemas.openxmlformats.org/officeDocument/2006/relationships/image" Target="../media/image412.png"/><Relationship Id="rId67" Type="http://schemas.openxmlformats.org/officeDocument/2006/relationships/image" Target="../media/image433.png"/><Relationship Id="rId20" Type="http://schemas.openxmlformats.org/officeDocument/2006/relationships/image" Target="../media/image386.png"/><Relationship Id="rId41" Type="http://schemas.openxmlformats.org/officeDocument/2006/relationships/image" Target="../media/image407.png"/><Relationship Id="rId62" Type="http://schemas.openxmlformats.org/officeDocument/2006/relationships/image" Target="../media/image428.png"/><Relationship Id="rId83" Type="http://schemas.openxmlformats.org/officeDocument/2006/relationships/image" Target="../media/image449.png"/><Relationship Id="rId88" Type="http://schemas.openxmlformats.org/officeDocument/2006/relationships/image" Target="../media/image454.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s>
</file>

<file path=ppt/slides/_rels/slide20.xml.rels><?xml version="1.0" encoding="UTF-8" standalone="yes"?>
<Relationships xmlns="http://schemas.openxmlformats.org/package/2006/relationships"><Relationship Id="rId26" Type="http://schemas.openxmlformats.org/officeDocument/2006/relationships/image" Target="../media/image499.png"/><Relationship Id="rId117" Type="http://schemas.openxmlformats.org/officeDocument/2006/relationships/image" Target="../media/image590.png"/><Relationship Id="rId21" Type="http://schemas.openxmlformats.org/officeDocument/2006/relationships/image" Target="../media/image494.png"/><Relationship Id="rId42" Type="http://schemas.openxmlformats.org/officeDocument/2006/relationships/image" Target="../media/image515.png"/><Relationship Id="rId47" Type="http://schemas.openxmlformats.org/officeDocument/2006/relationships/image" Target="../media/image520.png"/><Relationship Id="rId63" Type="http://schemas.openxmlformats.org/officeDocument/2006/relationships/image" Target="../media/image536.png"/><Relationship Id="rId68" Type="http://schemas.openxmlformats.org/officeDocument/2006/relationships/image" Target="../media/image541.png"/><Relationship Id="rId84" Type="http://schemas.openxmlformats.org/officeDocument/2006/relationships/image" Target="../media/image557.png"/><Relationship Id="rId89" Type="http://schemas.openxmlformats.org/officeDocument/2006/relationships/image" Target="../media/image562.png"/><Relationship Id="rId112" Type="http://schemas.openxmlformats.org/officeDocument/2006/relationships/image" Target="../media/image585.png"/><Relationship Id="rId16" Type="http://schemas.openxmlformats.org/officeDocument/2006/relationships/image" Target="../media/image489.png"/><Relationship Id="rId107" Type="http://schemas.openxmlformats.org/officeDocument/2006/relationships/image" Target="../media/image580.png"/><Relationship Id="rId11" Type="http://schemas.openxmlformats.org/officeDocument/2006/relationships/image" Target="../media/image484.png"/><Relationship Id="rId32" Type="http://schemas.openxmlformats.org/officeDocument/2006/relationships/image" Target="../media/image505.png"/><Relationship Id="rId37" Type="http://schemas.openxmlformats.org/officeDocument/2006/relationships/image" Target="../media/image510.png"/><Relationship Id="rId53" Type="http://schemas.openxmlformats.org/officeDocument/2006/relationships/image" Target="../media/image526.png"/><Relationship Id="rId58" Type="http://schemas.openxmlformats.org/officeDocument/2006/relationships/image" Target="../media/image531.png"/><Relationship Id="rId74" Type="http://schemas.openxmlformats.org/officeDocument/2006/relationships/image" Target="../media/image547.png"/><Relationship Id="rId79" Type="http://schemas.openxmlformats.org/officeDocument/2006/relationships/image" Target="../media/image552.png"/><Relationship Id="rId102" Type="http://schemas.openxmlformats.org/officeDocument/2006/relationships/image" Target="../media/image575.png"/><Relationship Id="rId123" Type="http://schemas.openxmlformats.org/officeDocument/2006/relationships/image" Target="../media/image596.png"/><Relationship Id="rId5" Type="http://schemas.openxmlformats.org/officeDocument/2006/relationships/image" Target="../media/image478.png"/><Relationship Id="rId90" Type="http://schemas.openxmlformats.org/officeDocument/2006/relationships/image" Target="../media/image563.png"/><Relationship Id="rId95" Type="http://schemas.openxmlformats.org/officeDocument/2006/relationships/image" Target="../media/image568.png"/><Relationship Id="rId22" Type="http://schemas.openxmlformats.org/officeDocument/2006/relationships/image" Target="../media/image495.png"/><Relationship Id="rId27" Type="http://schemas.openxmlformats.org/officeDocument/2006/relationships/image" Target="../media/image500.png"/><Relationship Id="rId43" Type="http://schemas.openxmlformats.org/officeDocument/2006/relationships/image" Target="../media/image516.png"/><Relationship Id="rId48" Type="http://schemas.openxmlformats.org/officeDocument/2006/relationships/image" Target="../media/image521.png"/><Relationship Id="rId64" Type="http://schemas.openxmlformats.org/officeDocument/2006/relationships/image" Target="../media/image537.png"/><Relationship Id="rId69" Type="http://schemas.openxmlformats.org/officeDocument/2006/relationships/image" Target="../media/image542.png"/><Relationship Id="rId113" Type="http://schemas.openxmlformats.org/officeDocument/2006/relationships/image" Target="../media/image586.png"/><Relationship Id="rId118" Type="http://schemas.openxmlformats.org/officeDocument/2006/relationships/image" Target="../media/image591.png"/><Relationship Id="rId80" Type="http://schemas.openxmlformats.org/officeDocument/2006/relationships/image" Target="../media/image553.png"/><Relationship Id="rId85" Type="http://schemas.openxmlformats.org/officeDocument/2006/relationships/image" Target="../media/image558.png"/><Relationship Id="rId12" Type="http://schemas.openxmlformats.org/officeDocument/2006/relationships/image" Target="../media/image485.png"/><Relationship Id="rId17" Type="http://schemas.openxmlformats.org/officeDocument/2006/relationships/image" Target="../media/image490.png"/><Relationship Id="rId33" Type="http://schemas.openxmlformats.org/officeDocument/2006/relationships/image" Target="../media/image506.png"/><Relationship Id="rId38" Type="http://schemas.openxmlformats.org/officeDocument/2006/relationships/image" Target="../media/image511.png"/><Relationship Id="rId59" Type="http://schemas.openxmlformats.org/officeDocument/2006/relationships/image" Target="../media/image532.png"/><Relationship Id="rId103" Type="http://schemas.openxmlformats.org/officeDocument/2006/relationships/image" Target="../media/image576.png"/><Relationship Id="rId108" Type="http://schemas.openxmlformats.org/officeDocument/2006/relationships/image" Target="../media/image581.png"/><Relationship Id="rId124" Type="http://schemas.openxmlformats.org/officeDocument/2006/relationships/image" Target="../media/image597.png"/><Relationship Id="rId54" Type="http://schemas.openxmlformats.org/officeDocument/2006/relationships/image" Target="../media/image527.png"/><Relationship Id="rId70" Type="http://schemas.openxmlformats.org/officeDocument/2006/relationships/image" Target="../media/image543.png"/><Relationship Id="rId75" Type="http://schemas.openxmlformats.org/officeDocument/2006/relationships/image" Target="../media/image548.png"/><Relationship Id="rId91" Type="http://schemas.openxmlformats.org/officeDocument/2006/relationships/image" Target="../media/image564.png"/><Relationship Id="rId96" Type="http://schemas.openxmlformats.org/officeDocument/2006/relationships/image" Target="../media/image569.png"/><Relationship Id="rId1" Type="http://schemas.openxmlformats.org/officeDocument/2006/relationships/slideLayout" Target="../slideLayouts/slideLayout50.xml"/><Relationship Id="rId6" Type="http://schemas.openxmlformats.org/officeDocument/2006/relationships/image" Target="../media/image479.png"/><Relationship Id="rId23" Type="http://schemas.openxmlformats.org/officeDocument/2006/relationships/image" Target="../media/image496.png"/><Relationship Id="rId28" Type="http://schemas.openxmlformats.org/officeDocument/2006/relationships/image" Target="../media/image501.png"/><Relationship Id="rId49" Type="http://schemas.openxmlformats.org/officeDocument/2006/relationships/image" Target="../media/image522.png"/><Relationship Id="rId114" Type="http://schemas.openxmlformats.org/officeDocument/2006/relationships/image" Target="../media/image587.png"/><Relationship Id="rId119" Type="http://schemas.openxmlformats.org/officeDocument/2006/relationships/image" Target="../media/image592.png"/><Relationship Id="rId44" Type="http://schemas.openxmlformats.org/officeDocument/2006/relationships/image" Target="../media/image517.png"/><Relationship Id="rId60" Type="http://schemas.openxmlformats.org/officeDocument/2006/relationships/image" Target="../media/image533.png"/><Relationship Id="rId65" Type="http://schemas.openxmlformats.org/officeDocument/2006/relationships/image" Target="../media/image538.png"/><Relationship Id="rId81" Type="http://schemas.openxmlformats.org/officeDocument/2006/relationships/image" Target="../media/image554.png"/><Relationship Id="rId86" Type="http://schemas.openxmlformats.org/officeDocument/2006/relationships/image" Target="../media/image559.png"/><Relationship Id="rId13" Type="http://schemas.openxmlformats.org/officeDocument/2006/relationships/image" Target="../media/image486.png"/><Relationship Id="rId18" Type="http://schemas.openxmlformats.org/officeDocument/2006/relationships/image" Target="../media/image491.png"/><Relationship Id="rId39" Type="http://schemas.openxmlformats.org/officeDocument/2006/relationships/image" Target="../media/image512.png"/><Relationship Id="rId109" Type="http://schemas.openxmlformats.org/officeDocument/2006/relationships/image" Target="../media/image582.png"/><Relationship Id="rId34" Type="http://schemas.openxmlformats.org/officeDocument/2006/relationships/image" Target="../media/image507.png"/><Relationship Id="rId50" Type="http://schemas.openxmlformats.org/officeDocument/2006/relationships/image" Target="../media/image523.png"/><Relationship Id="rId55" Type="http://schemas.openxmlformats.org/officeDocument/2006/relationships/image" Target="../media/image528.png"/><Relationship Id="rId76" Type="http://schemas.openxmlformats.org/officeDocument/2006/relationships/image" Target="../media/image549.png"/><Relationship Id="rId97" Type="http://schemas.openxmlformats.org/officeDocument/2006/relationships/image" Target="../media/image570.png"/><Relationship Id="rId104" Type="http://schemas.openxmlformats.org/officeDocument/2006/relationships/image" Target="../media/image577.png"/><Relationship Id="rId120" Type="http://schemas.openxmlformats.org/officeDocument/2006/relationships/image" Target="../media/image593.png"/><Relationship Id="rId125" Type="http://schemas.openxmlformats.org/officeDocument/2006/relationships/image" Target="../media/image598.png"/><Relationship Id="rId7" Type="http://schemas.openxmlformats.org/officeDocument/2006/relationships/image" Target="../media/image480.png"/><Relationship Id="rId71" Type="http://schemas.openxmlformats.org/officeDocument/2006/relationships/image" Target="../media/image544.png"/><Relationship Id="rId92" Type="http://schemas.openxmlformats.org/officeDocument/2006/relationships/image" Target="../media/image565.png"/><Relationship Id="rId2" Type="http://schemas.openxmlformats.org/officeDocument/2006/relationships/notesSlide" Target="../notesSlides/notesSlide20.xml"/><Relationship Id="rId29" Type="http://schemas.openxmlformats.org/officeDocument/2006/relationships/image" Target="../media/image502.png"/><Relationship Id="rId24" Type="http://schemas.openxmlformats.org/officeDocument/2006/relationships/image" Target="../media/image497.png"/><Relationship Id="rId40" Type="http://schemas.openxmlformats.org/officeDocument/2006/relationships/image" Target="../media/image513.png"/><Relationship Id="rId45" Type="http://schemas.openxmlformats.org/officeDocument/2006/relationships/image" Target="../media/image518.png"/><Relationship Id="rId66" Type="http://schemas.openxmlformats.org/officeDocument/2006/relationships/image" Target="../media/image539.png"/><Relationship Id="rId87" Type="http://schemas.openxmlformats.org/officeDocument/2006/relationships/image" Target="../media/image560.png"/><Relationship Id="rId110" Type="http://schemas.openxmlformats.org/officeDocument/2006/relationships/image" Target="../media/image583.png"/><Relationship Id="rId115" Type="http://schemas.openxmlformats.org/officeDocument/2006/relationships/image" Target="../media/image588.png"/><Relationship Id="rId61" Type="http://schemas.openxmlformats.org/officeDocument/2006/relationships/image" Target="../media/image534.png"/><Relationship Id="rId82" Type="http://schemas.openxmlformats.org/officeDocument/2006/relationships/image" Target="../media/image555.png"/><Relationship Id="rId19" Type="http://schemas.openxmlformats.org/officeDocument/2006/relationships/image" Target="../media/image492.png"/><Relationship Id="rId14" Type="http://schemas.openxmlformats.org/officeDocument/2006/relationships/image" Target="../media/image487.png"/><Relationship Id="rId30" Type="http://schemas.openxmlformats.org/officeDocument/2006/relationships/image" Target="../media/image503.png"/><Relationship Id="rId35" Type="http://schemas.openxmlformats.org/officeDocument/2006/relationships/image" Target="../media/image508.png"/><Relationship Id="rId56" Type="http://schemas.openxmlformats.org/officeDocument/2006/relationships/image" Target="../media/image529.png"/><Relationship Id="rId77" Type="http://schemas.openxmlformats.org/officeDocument/2006/relationships/image" Target="../media/image550.png"/><Relationship Id="rId100" Type="http://schemas.openxmlformats.org/officeDocument/2006/relationships/image" Target="../media/image573.png"/><Relationship Id="rId105" Type="http://schemas.openxmlformats.org/officeDocument/2006/relationships/image" Target="../media/image578.png"/><Relationship Id="rId126" Type="http://schemas.openxmlformats.org/officeDocument/2006/relationships/image" Target="../media/image599.png"/><Relationship Id="rId8" Type="http://schemas.openxmlformats.org/officeDocument/2006/relationships/image" Target="../media/image481.png"/><Relationship Id="rId51" Type="http://schemas.openxmlformats.org/officeDocument/2006/relationships/image" Target="../media/image524.png"/><Relationship Id="rId72" Type="http://schemas.openxmlformats.org/officeDocument/2006/relationships/image" Target="../media/image545.png"/><Relationship Id="rId93" Type="http://schemas.openxmlformats.org/officeDocument/2006/relationships/image" Target="../media/image566.png"/><Relationship Id="rId98" Type="http://schemas.openxmlformats.org/officeDocument/2006/relationships/image" Target="../media/image571.png"/><Relationship Id="rId121" Type="http://schemas.openxmlformats.org/officeDocument/2006/relationships/image" Target="../media/image594.png"/><Relationship Id="rId3" Type="http://schemas.openxmlformats.org/officeDocument/2006/relationships/image" Target="../media/image476.png"/><Relationship Id="rId25" Type="http://schemas.openxmlformats.org/officeDocument/2006/relationships/image" Target="../media/image498.png"/><Relationship Id="rId46" Type="http://schemas.openxmlformats.org/officeDocument/2006/relationships/image" Target="../media/image519.png"/><Relationship Id="rId67" Type="http://schemas.openxmlformats.org/officeDocument/2006/relationships/image" Target="../media/image540.png"/><Relationship Id="rId116" Type="http://schemas.openxmlformats.org/officeDocument/2006/relationships/image" Target="../media/image589.png"/><Relationship Id="rId20" Type="http://schemas.openxmlformats.org/officeDocument/2006/relationships/image" Target="../media/image493.png"/><Relationship Id="rId41" Type="http://schemas.openxmlformats.org/officeDocument/2006/relationships/image" Target="../media/image514.png"/><Relationship Id="rId62" Type="http://schemas.openxmlformats.org/officeDocument/2006/relationships/image" Target="../media/image535.png"/><Relationship Id="rId83" Type="http://schemas.openxmlformats.org/officeDocument/2006/relationships/image" Target="../media/image556.png"/><Relationship Id="rId88" Type="http://schemas.openxmlformats.org/officeDocument/2006/relationships/image" Target="../media/image561.png"/><Relationship Id="rId111" Type="http://schemas.openxmlformats.org/officeDocument/2006/relationships/image" Target="../media/image584.png"/><Relationship Id="rId15" Type="http://schemas.openxmlformats.org/officeDocument/2006/relationships/image" Target="../media/image488.png"/><Relationship Id="rId36" Type="http://schemas.openxmlformats.org/officeDocument/2006/relationships/image" Target="../media/image509.png"/><Relationship Id="rId57" Type="http://schemas.openxmlformats.org/officeDocument/2006/relationships/image" Target="../media/image530.png"/><Relationship Id="rId106" Type="http://schemas.openxmlformats.org/officeDocument/2006/relationships/image" Target="../media/image579.png"/><Relationship Id="rId127" Type="http://schemas.openxmlformats.org/officeDocument/2006/relationships/image" Target="../media/image600.png"/><Relationship Id="rId10" Type="http://schemas.openxmlformats.org/officeDocument/2006/relationships/image" Target="../media/image483.png"/><Relationship Id="rId31" Type="http://schemas.openxmlformats.org/officeDocument/2006/relationships/image" Target="../media/image504.png"/><Relationship Id="rId52" Type="http://schemas.openxmlformats.org/officeDocument/2006/relationships/image" Target="../media/image525.png"/><Relationship Id="rId73" Type="http://schemas.openxmlformats.org/officeDocument/2006/relationships/image" Target="../media/image546.png"/><Relationship Id="rId78" Type="http://schemas.openxmlformats.org/officeDocument/2006/relationships/image" Target="../media/image551.png"/><Relationship Id="rId94" Type="http://schemas.openxmlformats.org/officeDocument/2006/relationships/image" Target="../media/image567.png"/><Relationship Id="rId99" Type="http://schemas.openxmlformats.org/officeDocument/2006/relationships/image" Target="../media/image572.png"/><Relationship Id="rId101" Type="http://schemas.openxmlformats.org/officeDocument/2006/relationships/image" Target="../media/image574.png"/><Relationship Id="rId122" Type="http://schemas.openxmlformats.org/officeDocument/2006/relationships/image" Target="../media/image595.png"/><Relationship Id="rId4" Type="http://schemas.openxmlformats.org/officeDocument/2006/relationships/image" Target="../media/image477.png"/><Relationship Id="rId9" Type="http://schemas.openxmlformats.org/officeDocument/2006/relationships/image" Target="../media/image482.png"/></Relationships>
</file>

<file path=ppt/slides/_rels/slide21.xml.rels><?xml version="1.0" encoding="UTF-8" standalone="yes"?>
<Relationships xmlns="http://schemas.openxmlformats.org/package/2006/relationships"><Relationship Id="rId13" Type="http://schemas.openxmlformats.org/officeDocument/2006/relationships/image" Target="../media/image611.png"/><Relationship Id="rId18" Type="http://schemas.openxmlformats.org/officeDocument/2006/relationships/image" Target="../media/image615.tiff"/><Relationship Id="rId26" Type="http://schemas.openxmlformats.org/officeDocument/2006/relationships/image" Target="../media/image621.png"/><Relationship Id="rId39" Type="http://schemas.openxmlformats.org/officeDocument/2006/relationships/image" Target="../media/image632.png"/><Relationship Id="rId21" Type="http://schemas.openxmlformats.org/officeDocument/2006/relationships/image" Target="../media/image617.png"/><Relationship Id="rId34" Type="http://schemas.openxmlformats.org/officeDocument/2006/relationships/image" Target="../media/image627.png"/><Relationship Id="rId42" Type="http://schemas.openxmlformats.org/officeDocument/2006/relationships/image" Target="../media/image635.png"/><Relationship Id="rId47" Type="http://schemas.openxmlformats.org/officeDocument/2006/relationships/image" Target="../media/image322.png"/><Relationship Id="rId50" Type="http://schemas.openxmlformats.org/officeDocument/2006/relationships/image" Target="../media/image642.png"/><Relationship Id="rId7" Type="http://schemas.openxmlformats.org/officeDocument/2006/relationships/image" Target="../media/image605.png"/><Relationship Id="rId2" Type="http://schemas.openxmlformats.org/officeDocument/2006/relationships/notesSlide" Target="../notesSlides/notesSlide21.xml"/><Relationship Id="rId16" Type="http://schemas.openxmlformats.org/officeDocument/2006/relationships/image" Target="../media/image614.png"/><Relationship Id="rId29" Type="http://schemas.openxmlformats.org/officeDocument/2006/relationships/image" Target="../media/image623.tiff"/><Relationship Id="rId11" Type="http://schemas.openxmlformats.org/officeDocument/2006/relationships/image" Target="../media/image609.png"/><Relationship Id="rId24" Type="http://schemas.openxmlformats.org/officeDocument/2006/relationships/image" Target="../media/image619.tiff"/><Relationship Id="rId32" Type="http://schemas.openxmlformats.org/officeDocument/2006/relationships/image" Target="../media/image625.png"/><Relationship Id="rId37" Type="http://schemas.openxmlformats.org/officeDocument/2006/relationships/image" Target="../media/image630.png"/><Relationship Id="rId40" Type="http://schemas.openxmlformats.org/officeDocument/2006/relationships/image" Target="../media/image633.png"/><Relationship Id="rId45" Type="http://schemas.openxmlformats.org/officeDocument/2006/relationships/image" Target="../media/image638.png"/><Relationship Id="rId5" Type="http://schemas.openxmlformats.org/officeDocument/2006/relationships/image" Target="../media/image603.png"/><Relationship Id="rId15" Type="http://schemas.openxmlformats.org/officeDocument/2006/relationships/image" Target="../media/image613.tiff"/><Relationship Id="rId23" Type="http://schemas.openxmlformats.org/officeDocument/2006/relationships/image" Target="../media/image618.png"/><Relationship Id="rId28" Type="http://schemas.openxmlformats.org/officeDocument/2006/relationships/image" Target="../media/image622.tiff"/><Relationship Id="rId36" Type="http://schemas.openxmlformats.org/officeDocument/2006/relationships/image" Target="../media/image629.svg"/><Relationship Id="rId49" Type="http://schemas.openxmlformats.org/officeDocument/2006/relationships/image" Target="../media/image641.png"/><Relationship Id="rId10" Type="http://schemas.openxmlformats.org/officeDocument/2006/relationships/image" Target="../media/image608.png"/><Relationship Id="rId19" Type="http://schemas.openxmlformats.org/officeDocument/2006/relationships/image" Target="../media/image228.png"/><Relationship Id="rId31" Type="http://schemas.openxmlformats.org/officeDocument/2006/relationships/image" Target="../media/image624.png"/><Relationship Id="rId44" Type="http://schemas.openxmlformats.org/officeDocument/2006/relationships/image" Target="../media/image637.png"/><Relationship Id="rId52" Type="http://schemas.openxmlformats.org/officeDocument/2006/relationships/image" Target="../media/image334.png"/><Relationship Id="rId4" Type="http://schemas.openxmlformats.org/officeDocument/2006/relationships/image" Target="../media/image602.png"/><Relationship Id="rId9" Type="http://schemas.openxmlformats.org/officeDocument/2006/relationships/image" Target="../media/image607.png"/><Relationship Id="rId14" Type="http://schemas.openxmlformats.org/officeDocument/2006/relationships/image" Target="../media/image612.png"/><Relationship Id="rId22" Type="http://schemas.openxmlformats.org/officeDocument/2006/relationships/image" Target="../media/image477.png"/><Relationship Id="rId27" Type="http://schemas.openxmlformats.org/officeDocument/2006/relationships/image" Target="../media/image217.png"/><Relationship Id="rId30" Type="http://schemas.openxmlformats.org/officeDocument/2006/relationships/image" Target="../media/image299.png"/><Relationship Id="rId35" Type="http://schemas.openxmlformats.org/officeDocument/2006/relationships/image" Target="../media/image628.png"/><Relationship Id="rId43" Type="http://schemas.openxmlformats.org/officeDocument/2006/relationships/image" Target="../media/image636.png"/><Relationship Id="rId48" Type="http://schemas.openxmlformats.org/officeDocument/2006/relationships/image" Target="../media/image640.png"/><Relationship Id="rId8" Type="http://schemas.openxmlformats.org/officeDocument/2006/relationships/image" Target="../media/image606.jpeg"/><Relationship Id="rId51" Type="http://schemas.openxmlformats.org/officeDocument/2006/relationships/image" Target="../media/image559.png"/><Relationship Id="rId3" Type="http://schemas.openxmlformats.org/officeDocument/2006/relationships/image" Target="../media/image601.png"/><Relationship Id="rId12" Type="http://schemas.openxmlformats.org/officeDocument/2006/relationships/image" Target="../media/image610.png"/><Relationship Id="rId17" Type="http://schemas.openxmlformats.org/officeDocument/2006/relationships/image" Target="../media/image512.png"/><Relationship Id="rId25" Type="http://schemas.openxmlformats.org/officeDocument/2006/relationships/image" Target="../media/image620.png"/><Relationship Id="rId33" Type="http://schemas.openxmlformats.org/officeDocument/2006/relationships/image" Target="../media/image626.png"/><Relationship Id="rId38" Type="http://schemas.openxmlformats.org/officeDocument/2006/relationships/image" Target="../media/image631.png"/><Relationship Id="rId46" Type="http://schemas.openxmlformats.org/officeDocument/2006/relationships/image" Target="../media/image639.png"/><Relationship Id="rId20" Type="http://schemas.openxmlformats.org/officeDocument/2006/relationships/image" Target="../media/image616.png"/><Relationship Id="rId41" Type="http://schemas.openxmlformats.org/officeDocument/2006/relationships/image" Target="../media/image634.png"/><Relationship Id="rId1" Type="http://schemas.openxmlformats.org/officeDocument/2006/relationships/slideLayout" Target="../slideLayouts/slideLayout49.xml"/><Relationship Id="rId6" Type="http://schemas.openxmlformats.org/officeDocument/2006/relationships/image" Target="../media/image604.png"/></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643.png"/></Relationships>
</file>

<file path=ppt/slides/_rels/slide23.xml.rels><?xml version="1.0" encoding="UTF-8" standalone="yes"?>
<Relationships xmlns="http://schemas.openxmlformats.org/package/2006/relationships"><Relationship Id="rId26" Type="http://schemas.openxmlformats.org/officeDocument/2006/relationships/image" Target="../media/image666.png"/><Relationship Id="rId21" Type="http://schemas.openxmlformats.org/officeDocument/2006/relationships/image" Target="../media/image661.png"/><Relationship Id="rId42" Type="http://schemas.openxmlformats.org/officeDocument/2006/relationships/image" Target="../media/image682.png"/><Relationship Id="rId47" Type="http://schemas.openxmlformats.org/officeDocument/2006/relationships/image" Target="../media/image687.png"/><Relationship Id="rId63" Type="http://schemas.openxmlformats.org/officeDocument/2006/relationships/image" Target="../media/image702.png"/><Relationship Id="rId68" Type="http://schemas.openxmlformats.org/officeDocument/2006/relationships/image" Target="../media/image707.png"/><Relationship Id="rId84" Type="http://schemas.openxmlformats.org/officeDocument/2006/relationships/image" Target="../media/image722.png"/><Relationship Id="rId89" Type="http://schemas.openxmlformats.org/officeDocument/2006/relationships/image" Target="../media/image727.png"/><Relationship Id="rId16" Type="http://schemas.openxmlformats.org/officeDocument/2006/relationships/image" Target="../media/image657.png"/><Relationship Id="rId11" Type="http://schemas.openxmlformats.org/officeDocument/2006/relationships/image" Target="../media/image652.png"/><Relationship Id="rId32" Type="http://schemas.openxmlformats.org/officeDocument/2006/relationships/image" Target="../media/image672.png"/><Relationship Id="rId37" Type="http://schemas.openxmlformats.org/officeDocument/2006/relationships/image" Target="../media/image677.png"/><Relationship Id="rId53" Type="http://schemas.openxmlformats.org/officeDocument/2006/relationships/image" Target="../media/image692.png"/><Relationship Id="rId58" Type="http://schemas.openxmlformats.org/officeDocument/2006/relationships/image" Target="../media/image697.png"/><Relationship Id="rId74" Type="http://schemas.openxmlformats.org/officeDocument/2006/relationships/image" Target="../media/image713.png"/><Relationship Id="rId79" Type="http://schemas.openxmlformats.org/officeDocument/2006/relationships/image" Target="../media/image718.png"/><Relationship Id="rId5" Type="http://schemas.openxmlformats.org/officeDocument/2006/relationships/image" Target="../media/image646.png"/><Relationship Id="rId90" Type="http://schemas.openxmlformats.org/officeDocument/2006/relationships/image" Target="../media/image728.png"/><Relationship Id="rId95" Type="http://schemas.openxmlformats.org/officeDocument/2006/relationships/image" Target="../media/image185.png"/><Relationship Id="rId22" Type="http://schemas.openxmlformats.org/officeDocument/2006/relationships/image" Target="../media/image662.png"/><Relationship Id="rId27" Type="http://schemas.openxmlformats.org/officeDocument/2006/relationships/image" Target="../media/image667.png"/><Relationship Id="rId43" Type="http://schemas.openxmlformats.org/officeDocument/2006/relationships/image" Target="../media/image683.png"/><Relationship Id="rId48" Type="http://schemas.openxmlformats.org/officeDocument/2006/relationships/image" Target="../media/image688.png"/><Relationship Id="rId64" Type="http://schemas.openxmlformats.org/officeDocument/2006/relationships/image" Target="../media/image703.png"/><Relationship Id="rId69" Type="http://schemas.openxmlformats.org/officeDocument/2006/relationships/image" Target="../media/image708.png"/><Relationship Id="rId80" Type="http://schemas.openxmlformats.org/officeDocument/2006/relationships/image" Target="../media/image719.png"/><Relationship Id="rId85" Type="http://schemas.openxmlformats.org/officeDocument/2006/relationships/image" Target="../media/image723.png"/><Relationship Id="rId3" Type="http://schemas.openxmlformats.org/officeDocument/2006/relationships/image" Target="../media/image644.png"/><Relationship Id="rId12" Type="http://schemas.openxmlformats.org/officeDocument/2006/relationships/image" Target="../media/image653.png"/><Relationship Id="rId17" Type="http://schemas.openxmlformats.org/officeDocument/2006/relationships/image" Target="../media/image658.png"/><Relationship Id="rId25" Type="http://schemas.openxmlformats.org/officeDocument/2006/relationships/image" Target="../media/image665.png"/><Relationship Id="rId33" Type="http://schemas.openxmlformats.org/officeDocument/2006/relationships/image" Target="../media/image673.png"/><Relationship Id="rId38" Type="http://schemas.openxmlformats.org/officeDocument/2006/relationships/image" Target="../media/image678.png"/><Relationship Id="rId46" Type="http://schemas.openxmlformats.org/officeDocument/2006/relationships/image" Target="../media/image686.png"/><Relationship Id="rId59" Type="http://schemas.openxmlformats.org/officeDocument/2006/relationships/image" Target="../media/image698.png"/><Relationship Id="rId67" Type="http://schemas.openxmlformats.org/officeDocument/2006/relationships/image" Target="../media/image706.png"/><Relationship Id="rId20" Type="http://schemas.openxmlformats.org/officeDocument/2006/relationships/image" Target="../media/image660.png"/><Relationship Id="rId41" Type="http://schemas.openxmlformats.org/officeDocument/2006/relationships/image" Target="../media/image681.png"/><Relationship Id="rId54" Type="http://schemas.openxmlformats.org/officeDocument/2006/relationships/image" Target="../media/image693.png"/><Relationship Id="rId62" Type="http://schemas.openxmlformats.org/officeDocument/2006/relationships/image" Target="../media/image701.png"/><Relationship Id="rId70" Type="http://schemas.openxmlformats.org/officeDocument/2006/relationships/image" Target="../media/image709.png"/><Relationship Id="rId75" Type="http://schemas.openxmlformats.org/officeDocument/2006/relationships/image" Target="../media/image714.png"/><Relationship Id="rId83" Type="http://schemas.openxmlformats.org/officeDocument/2006/relationships/image" Target="../media/image237.png"/><Relationship Id="rId88" Type="http://schemas.openxmlformats.org/officeDocument/2006/relationships/image" Target="../media/image726.png"/><Relationship Id="rId91" Type="http://schemas.openxmlformats.org/officeDocument/2006/relationships/image" Target="../media/image729.png"/><Relationship Id="rId96" Type="http://schemas.openxmlformats.org/officeDocument/2006/relationships/image" Target="../media/image732.png"/><Relationship Id="rId1" Type="http://schemas.openxmlformats.org/officeDocument/2006/relationships/slideLayout" Target="../slideLayouts/slideLayout26.xml"/><Relationship Id="rId6" Type="http://schemas.openxmlformats.org/officeDocument/2006/relationships/image" Target="../media/image647.png"/><Relationship Id="rId15" Type="http://schemas.openxmlformats.org/officeDocument/2006/relationships/image" Target="../media/image656.png"/><Relationship Id="rId23" Type="http://schemas.openxmlformats.org/officeDocument/2006/relationships/image" Target="../media/image663.png"/><Relationship Id="rId28" Type="http://schemas.openxmlformats.org/officeDocument/2006/relationships/image" Target="../media/image668.png"/><Relationship Id="rId36" Type="http://schemas.openxmlformats.org/officeDocument/2006/relationships/image" Target="../media/image676.png"/><Relationship Id="rId49" Type="http://schemas.openxmlformats.org/officeDocument/2006/relationships/image" Target="../media/image689.png"/><Relationship Id="rId57" Type="http://schemas.openxmlformats.org/officeDocument/2006/relationships/image" Target="../media/image696.png"/><Relationship Id="rId10" Type="http://schemas.openxmlformats.org/officeDocument/2006/relationships/image" Target="../media/image651.png"/><Relationship Id="rId31" Type="http://schemas.openxmlformats.org/officeDocument/2006/relationships/image" Target="../media/image671.png"/><Relationship Id="rId44" Type="http://schemas.openxmlformats.org/officeDocument/2006/relationships/image" Target="../media/image684.png"/><Relationship Id="rId52" Type="http://schemas.openxmlformats.org/officeDocument/2006/relationships/image" Target="../media/image691.png"/><Relationship Id="rId60" Type="http://schemas.openxmlformats.org/officeDocument/2006/relationships/image" Target="../media/image699.png"/><Relationship Id="rId65" Type="http://schemas.openxmlformats.org/officeDocument/2006/relationships/image" Target="../media/image704.png"/><Relationship Id="rId73" Type="http://schemas.openxmlformats.org/officeDocument/2006/relationships/image" Target="../media/image712.png"/><Relationship Id="rId78" Type="http://schemas.openxmlformats.org/officeDocument/2006/relationships/image" Target="../media/image717.png"/><Relationship Id="rId81" Type="http://schemas.openxmlformats.org/officeDocument/2006/relationships/image" Target="../media/image720.png"/><Relationship Id="rId86" Type="http://schemas.openxmlformats.org/officeDocument/2006/relationships/image" Target="../media/image724.png"/><Relationship Id="rId94" Type="http://schemas.openxmlformats.org/officeDocument/2006/relationships/image" Target="../media/image595.png"/><Relationship Id="rId4" Type="http://schemas.openxmlformats.org/officeDocument/2006/relationships/image" Target="../media/image645.png"/><Relationship Id="rId9" Type="http://schemas.openxmlformats.org/officeDocument/2006/relationships/image" Target="../media/image650.png"/><Relationship Id="rId13" Type="http://schemas.openxmlformats.org/officeDocument/2006/relationships/image" Target="../media/image654.png"/><Relationship Id="rId18" Type="http://schemas.openxmlformats.org/officeDocument/2006/relationships/image" Target="../media/image228.png"/><Relationship Id="rId39" Type="http://schemas.openxmlformats.org/officeDocument/2006/relationships/image" Target="../media/image679.png"/><Relationship Id="rId34" Type="http://schemas.openxmlformats.org/officeDocument/2006/relationships/image" Target="../media/image674.png"/><Relationship Id="rId50" Type="http://schemas.openxmlformats.org/officeDocument/2006/relationships/image" Target="../media/image575.png"/><Relationship Id="rId55" Type="http://schemas.openxmlformats.org/officeDocument/2006/relationships/image" Target="../media/image694.png"/><Relationship Id="rId76" Type="http://schemas.openxmlformats.org/officeDocument/2006/relationships/image" Target="../media/image715.png"/><Relationship Id="rId97" Type="http://schemas.openxmlformats.org/officeDocument/2006/relationships/image" Target="../media/image733.png"/><Relationship Id="rId7" Type="http://schemas.openxmlformats.org/officeDocument/2006/relationships/image" Target="../media/image648.png"/><Relationship Id="rId71" Type="http://schemas.openxmlformats.org/officeDocument/2006/relationships/image" Target="../media/image710.png"/><Relationship Id="rId92" Type="http://schemas.openxmlformats.org/officeDocument/2006/relationships/image" Target="../media/image730.png"/><Relationship Id="rId2" Type="http://schemas.openxmlformats.org/officeDocument/2006/relationships/notesSlide" Target="../notesSlides/notesSlide23.xml"/><Relationship Id="rId29" Type="http://schemas.openxmlformats.org/officeDocument/2006/relationships/image" Target="../media/image669.png"/><Relationship Id="rId24" Type="http://schemas.openxmlformats.org/officeDocument/2006/relationships/image" Target="../media/image664.png"/><Relationship Id="rId40" Type="http://schemas.openxmlformats.org/officeDocument/2006/relationships/image" Target="../media/image680.png"/><Relationship Id="rId45" Type="http://schemas.openxmlformats.org/officeDocument/2006/relationships/image" Target="../media/image685.png"/><Relationship Id="rId66" Type="http://schemas.openxmlformats.org/officeDocument/2006/relationships/image" Target="../media/image705.png"/><Relationship Id="rId87" Type="http://schemas.openxmlformats.org/officeDocument/2006/relationships/image" Target="../media/image725.png"/><Relationship Id="rId61" Type="http://schemas.openxmlformats.org/officeDocument/2006/relationships/image" Target="../media/image700.png"/><Relationship Id="rId82" Type="http://schemas.openxmlformats.org/officeDocument/2006/relationships/image" Target="../media/image721.png"/><Relationship Id="rId19" Type="http://schemas.openxmlformats.org/officeDocument/2006/relationships/image" Target="../media/image659.png"/><Relationship Id="rId14" Type="http://schemas.openxmlformats.org/officeDocument/2006/relationships/image" Target="../media/image655.png"/><Relationship Id="rId30" Type="http://schemas.openxmlformats.org/officeDocument/2006/relationships/image" Target="../media/image670.png"/><Relationship Id="rId35" Type="http://schemas.openxmlformats.org/officeDocument/2006/relationships/image" Target="../media/image675.png"/><Relationship Id="rId56" Type="http://schemas.openxmlformats.org/officeDocument/2006/relationships/image" Target="../media/image695.png"/><Relationship Id="rId77" Type="http://schemas.openxmlformats.org/officeDocument/2006/relationships/image" Target="../media/image716.png"/><Relationship Id="rId8" Type="http://schemas.openxmlformats.org/officeDocument/2006/relationships/image" Target="../media/image649.png"/><Relationship Id="rId51" Type="http://schemas.openxmlformats.org/officeDocument/2006/relationships/image" Target="../media/image690.png"/><Relationship Id="rId72" Type="http://schemas.openxmlformats.org/officeDocument/2006/relationships/image" Target="../media/image711.png"/><Relationship Id="rId93" Type="http://schemas.openxmlformats.org/officeDocument/2006/relationships/image" Target="../media/image731.png"/><Relationship Id="rId98" Type="http://schemas.openxmlformats.org/officeDocument/2006/relationships/image" Target="../media/image734.png"/></Relationships>
</file>

<file path=ppt/slides/_rels/slide24.xml.rels><?xml version="1.0" encoding="UTF-8" standalone="yes"?>
<Relationships xmlns="http://schemas.openxmlformats.org/package/2006/relationships"><Relationship Id="rId8" Type="http://schemas.openxmlformats.org/officeDocument/2006/relationships/image" Target="../media/image737.png"/><Relationship Id="rId3" Type="http://schemas.openxmlformats.org/officeDocument/2006/relationships/hyperlink" Target="https://www.cncf.io/certification/training/" TargetMode="External"/><Relationship Id="rId7" Type="http://schemas.openxmlformats.org/officeDocument/2006/relationships/image" Target="../media/image736.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735.png"/><Relationship Id="rId9" Type="http://schemas.openxmlformats.org/officeDocument/2006/relationships/image" Target="../media/image738.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739.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762.png"/><Relationship Id="rId21" Type="http://schemas.openxmlformats.org/officeDocument/2006/relationships/image" Target="../media/image757.png"/><Relationship Id="rId42" Type="http://schemas.openxmlformats.org/officeDocument/2006/relationships/image" Target="../media/image776.png"/><Relationship Id="rId47" Type="http://schemas.openxmlformats.org/officeDocument/2006/relationships/image" Target="../media/image781.png"/><Relationship Id="rId63" Type="http://schemas.openxmlformats.org/officeDocument/2006/relationships/image" Target="../media/image796.png"/><Relationship Id="rId68" Type="http://schemas.openxmlformats.org/officeDocument/2006/relationships/image" Target="../media/image801.png"/><Relationship Id="rId84" Type="http://schemas.openxmlformats.org/officeDocument/2006/relationships/image" Target="../media/image816.png"/><Relationship Id="rId89" Type="http://schemas.openxmlformats.org/officeDocument/2006/relationships/image" Target="../media/image821.png"/><Relationship Id="rId16" Type="http://schemas.openxmlformats.org/officeDocument/2006/relationships/image" Target="../media/image753.png"/><Relationship Id="rId107" Type="http://schemas.openxmlformats.org/officeDocument/2006/relationships/image" Target="../media/image837.png"/><Relationship Id="rId11" Type="http://schemas.openxmlformats.org/officeDocument/2006/relationships/image" Target="../media/image748.png"/><Relationship Id="rId32" Type="http://schemas.openxmlformats.org/officeDocument/2006/relationships/image" Target="../media/image767.png"/><Relationship Id="rId37" Type="http://schemas.openxmlformats.org/officeDocument/2006/relationships/image" Target="../media/image771.png"/><Relationship Id="rId53" Type="http://schemas.openxmlformats.org/officeDocument/2006/relationships/image" Target="../media/image786.png"/><Relationship Id="rId58" Type="http://schemas.openxmlformats.org/officeDocument/2006/relationships/image" Target="../media/image791.png"/><Relationship Id="rId74" Type="http://schemas.openxmlformats.org/officeDocument/2006/relationships/image" Target="../media/image807.png"/><Relationship Id="rId79" Type="http://schemas.openxmlformats.org/officeDocument/2006/relationships/image" Target="../media/image812.png"/><Relationship Id="rId102" Type="http://schemas.openxmlformats.org/officeDocument/2006/relationships/image" Target="../media/image833.png"/><Relationship Id="rId5" Type="http://schemas.openxmlformats.org/officeDocument/2006/relationships/image" Target="../media/image742.png"/><Relationship Id="rId90" Type="http://schemas.openxmlformats.org/officeDocument/2006/relationships/image" Target="../media/image822.png"/><Relationship Id="rId95" Type="http://schemas.openxmlformats.org/officeDocument/2006/relationships/image" Target="../media/image827.png"/><Relationship Id="rId22" Type="http://schemas.openxmlformats.org/officeDocument/2006/relationships/image" Target="../media/image758.png"/><Relationship Id="rId27" Type="http://schemas.openxmlformats.org/officeDocument/2006/relationships/image" Target="../media/image617.png"/><Relationship Id="rId43" Type="http://schemas.openxmlformats.org/officeDocument/2006/relationships/image" Target="../media/image777.png"/><Relationship Id="rId48" Type="http://schemas.openxmlformats.org/officeDocument/2006/relationships/image" Target="../media/image782.png"/><Relationship Id="rId64" Type="http://schemas.openxmlformats.org/officeDocument/2006/relationships/image" Target="../media/image797.png"/><Relationship Id="rId69" Type="http://schemas.openxmlformats.org/officeDocument/2006/relationships/image" Target="../media/image802.png"/><Relationship Id="rId80" Type="http://schemas.openxmlformats.org/officeDocument/2006/relationships/image" Target="../media/image813.png"/><Relationship Id="rId85" Type="http://schemas.openxmlformats.org/officeDocument/2006/relationships/image" Target="../media/image817.png"/><Relationship Id="rId12" Type="http://schemas.openxmlformats.org/officeDocument/2006/relationships/image" Target="../media/image749.png"/><Relationship Id="rId17" Type="http://schemas.openxmlformats.org/officeDocument/2006/relationships/image" Target="../media/image382.png"/><Relationship Id="rId33" Type="http://schemas.openxmlformats.org/officeDocument/2006/relationships/image" Target="../media/image768.png"/><Relationship Id="rId38" Type="http://schemas.openxmlformats.org/officeDocument/2006/relationships/image" Target="../media/image772.png"/><Relationship Id="rId59" Type="http://schemas.openxmlformats.org/officeDocument/2006/relationships/image" Target="../media/image792.png"/><Relationship Id="rId103" Type="http://schemas.openxmlformats.org/officeDocument/2006/relationships/image" Target="../media/image500.png"/><Relationship Id="rId108" Type="http://schemas.openxmlformats.org/officeDocument/2006/relationships/image" Target="../media/image361.png"/><Relationship Id="rId54" Type="http://schemas.openxmlformats.org/officeDocument/2006/relationships/image" Target="../media/image787.png"/><Relationship Id="rId70" Type="http://schemas.openxmlformats.org/officeDocument/2006/relationships/image" Target="../media/image803.png"/><Relationship Id="rId75" Type="http://schemas.openxmlformats.org/officeDocument/2006/relationships/image" Target="../media/image808.png"/><Relationship Id="rId91" Type="http://schemas.openxmlformats.org/officeDocument/2006/relationships/image" Target="../media/image823.png"/><Relationship Id="rId96" Type="http://schemas.openxmlformats.org/officeDocument/2006/relationships/image" Target="../media/image828.png"/><Relationship Id="rId1" Type="http://schemas.openxmlformats.org/officeDocument/2006/relationships/slideLayout" Target="../slideLayouts/slideLayout26.xml"/><Relationship Id="rId6" Type="http://schemas.openxmlformats.org/officeDocument/2006/relationships/image" Target="../media/image743.png"/><Relationship Id="rId15" Type="http://schemas.openxmlformats.org/officeDocument/2006/relationships/image" Target="../media/image752.png"/><Relationship Id="rId23" Type="http://schemas.openxmlformats.org/officeDocument/2006/relationships/image" Target="../media/image759.png"/><Relationship Id="rId28" Type="http://schemas.openxmlformats.org/officeDocument/2006/relationships/image" Target="../media/image763.png"/><Relationship Id="rId36" Type="http://schemas.openxmlformats.org/officeDocument/2006/relationships/image" Target="../media/image278.png"/><Relationship Id="rId49" Type="http://schemas.openxmlformats.org/officeDocument/2006/relationships/image" Target="../media/image783.png"/><Relationship Id="rId57" Type="http://schemas.openxmlformats.org/officeDocument/2006/relationships/image" Target="../media/image790.png"/><Relationship Id="rId106" Type="http://schemas.openxmlformats.org/officeDocument/2006/relationships/image" Target="../media/image836.png"/><Relationship Id="rId10" Type="http://schemas.openxmlformats.org/officeDocument/2006/relationships/image" Target="../media/image747.png"/><Relationship Id="rId31" Type="http://schemas.openxmlformats.org/officeDocument/2006/relationships/image" Target="../media/image766.png"/><Relationship Id="rId44" Type="http://schemas.openxmlformats.org/officeDocument/2006/relationships/image" Target="../media/image778.png"/><Relationship Id="rId52" Type="http://schemas.openxmlformats.org/officeDocument/2006/relationships/image" Target="../media/image785.png"/><Relationship Id="rId60" Type="http://schemas.openxmlformats.org/officeDocument/2006/relationships/image" Target="../media/image793.png"/><Relationship Id="rId65" Type="http://schemas.openxmlformats.org/officeDocument/2006/relationships/image" Target="../media/image798.png"/><Relationship Id="rId73" Type="http://schemas.openxmlformats.org/officeDocument/2006/relationships/image" Target="../media/image806.png"/><Relationship Id="rId78" Type="http://schemas.openxmlformats.org/officeDocument/2006/relationships/image" Target="../media/image811.png"/><Relationship Id="rId81" Type="http://schemas.openxmlformats.org/officeDocument/2006/relationships/image" Target="../media/image814.png"/><Relationship Id="rId86" Type="http://schemas.openxmlformats.org/officeDocument/2006/relationships/image" Target="../media/image818.png"/><Relationship Id="rId94" Type="http://schemas.openxmlformats.org/officeDocument/2006/relationships/image" Target="../media/image826.png"/><Relationship Id="rId99" Type="http://schemas.openxmlformats.org/officeDocument/2006/relationships/image" Target="../media/image830.png"/><Relationship Id="rId101" Type="http://schemas.openxmlformats.org/officeDocument/2006/relationships/image" Target="../media/image832.png"/><Relationship Id="rId4" Type="http://schemas.openxmlformats.org/officeDocument/2006/relationships/image" Target="../media/image741.png"/><Relationship Id="rId9" Type="http://schemas.openxmlformats.org/officeDocument/2006/relationships/image" Target="../media/image746.png"/><Relationship Id="rId13" Type="http://schemas.openxmlformats.org/officeDocument/2006/relationships/image" Target="../media/image750.png"/><Relationship Id="rId18" Type="http://schemas.openxmlformats.org/officeDocument/2006/relationships/image" Target="../media/image754.png"/><Relationship Id="rId39" Type="http://schemas.openxmlformats.org/officeDocument/2006/relationships/image" Target="../media/image773.png"/><Relationship Id="rId109" Type="http://schemas.openxmlformats.org/officeDocument/2006/relationships/image" Target="../media/image237.png"/><Relationship Id="rId34" Type="http://schemas.openxmlformats.org/officeDocument/2006/relationships/image" Target="../media/image769.png"/><Relationship Id="rId50" Type="http://schemas.openxmlformats.org/officeDocument/2006/relationships/image" Target="../media/image784.png"/><Relationship Id="rId55" Type="http://schemas.openxmlformats.org/officeDocument/2006/relationships/image" Target="../media/image788.png"/><Relationship Id="rId76" Type="http://schemas.openxmlformats.org/officeDocument/2006/relationships/image" Target="../media/image809.png"/><Relationship Id="rId97" Type="http://schemas.openxmlformats.org/officeDocument/2006/relationships/image" Target="../media/image726.png"/><Relationship Id="rId104" Type="http://schemas.openxmlformats.org/officeDocument/2006/relationships/image" Target="../media/image834.png"/><Relationship Id="rId7" Type="http://schemas.openxmlformats.org/officeDocument/2006/relationships/image" Target="../media/image744.png"/><Relationship Id="rId71" Type="http://schemas.openxmlformats.org/officeDocument/2006/relationships/image" Target="../media/image804.png"/><Relationship Id="rId92" Type="http://schemas.openxmlformats.org/officeDocument/2006/relationships/image" Target="../media/image824.png"/><Relationship Id="rId2" Type="http://schemas.openxmlformats.org/officeDocument/2006/relationships/notesSlide" Target="../notesSlides/notesSlide26.xml"/><Relationship Id="rId29" Type="http://schemas.openxmlformats.org/officeDocument/2006/relationships/image" Target="../media/image764.png"/><Relationship Id="rId24" Type="http://schemas.openxmlformats.org/officeDocument/2006/relationships/image" Target="../media/image760.png"/><Relationship Id="rId40" Type="http://schemas.openxmlformats.org/officeDocument/2006/relationships/image" Target="../media/image774.png"/><Relationship Id="rId45" Type="http://schemas.openxmlformats.org/officeDocument/2006/relationships/image" Target="../media/image779.png"/><Relationship Id="rId66" Type="http://schemas.openxmlformats.org/officeDocument/2006/relationships/image" Target="../media/image799.png"/><Relationship Id="rId87" Type="http://schemas.openxmlformats.org/officeDocument/2006/relationships/image" Target="../media/image819.png"/><Relationship Id="rId110" Type="http://schemas.openxmlformats.org/officeDocument/2006/relationships/image" Target="../media/image838.png"/><Relationship Id="rId61" Type="http://schemas.openxmlformats.org/officeDocument/2006/relationships/image" Target="../media/image794.png"/><Relationship Id="rId82" Type="http://schemas.openxmlformats.org/officeDocument/2006/relationships/image" Target="../media/image815.png"/><Relationship Id="rId19" Type="http://schemas.openxmlformats.org/officeDocument/2006/relationships/image" Target="../media/image755.png"/><Relationship Id="rId14" Type="http://schemas.openxmlformats.org/officeDocument/2006/relationships/image" Target="../media/image751.png"/><Relationship Id="rId30" Type="http://schemas.openxmlformats.org/officeDocument/2006/relationships/image" Target="../media/image765.png"/><Relationship Id="rId35" Type="http://schemas.openxmlformats.org/officeDocument/2006/relationships/image" Target="../media/image770.png"/><Relationship Id="rId56" Type="http://schemas.openxmlformats.org/officeDocument/2006/relationships/image" Target="../media/image789.png"/><Relationship Id="rId77" Type="http://schemas.openxmlformats.org/officeDocument/2006/relationships/image" Target="../media/image810.png"/><Relationship Id="rId100" Type="http://schemas.openxmlformats.org/officeDocument/2006/relationships/image" Target="../media/image831.png"/><Relationship Id="rId105" Type="http://schemas.openxmlformats.org/officeDocument/2006/relationships/image" Target="../media/image835.png"/><Relationship Id="rId8" Type="http://schemas.openxmlformats.org/officeDocument/2006/relationships/image" Target="../media/image745.png"/><Relationship Id="rId51" Type="http://schemas.openxmlformats.org/officeDocument/2006/relationships/image" Target="../media/image293.png"/><Relationship Id="rId72" Type="http://schemas.openxmlformats.org/officeDocument/2006/relationships/image" Target="../media/image805.png"/><Relationship Id="rId93" Type="http://schemas.openxmlformats.org/officeDocument/2006/relationships/image" Target="../media/image825.png"/><Relationship Id="rId98" Type="http://schemas.openxmlformats.org/officeDocument/2006/relationships/image" Target="../media/image829.png"/><Relationship Id="rId3" Type="http://schemas.openxmlformats.org/officeDocument/2006/relationships/image" Target="../media/image740.png"/><Relationship Id="rId25" Type="http://schemas.openxmlformats.org/officeDocument/2006/relationships/image" Target="../media/image761.png"/><Relationship Id="rId46" Type="http://schemas.openxmlformats.org/officeDocument/2006/relationships/image" Target="../media/image780.png"/><Relationship Id="rId67" Type="http://schemas.openxmlformats.org/officeDocument/2006/relationships/image" Target="../media/image800.png"/><Relationship Id="rId20" Type="http://schemas.openxmlformats.org/officeDocument/2006/relationships/image" Target="../media/image756.png"/><Relationship Id="rId41" Type="http://schemas.openxmlformats.org/officeDocument/2006/relationships/image" Target="../media/image775.png"/><Relationship Id="rId62" Type="http://schemas.openxmlformats.org/officeDocument/2006/relationships/image" Target="../media/image795.png"/><Relationship Id="rId83" Type="http://schemas.openxmlformats.org/officeDocument/2006/relationships/image" Target="../media/image717.png"/><Relationship Id="rId88" Type="http://schemas.openxmlformats.org/officeDocument/2006/relationships/image" Target="../media/image820.png"/><Relationship Id="rId111" Type="http://schemas.openxmlformats.org/officeDocument/2006/relationships/image" Target="../media/image839.png"/></Relationships>
</file>

<file path=ppt/slides/_rels/slide27.xml.rels><?xml version="1.0" encoding="UTF-8" standalone="yes"?>
<Relationships xmlns="http://schemas.openxmlformats.org/package/2006/relationships"><Relationship Id="rId8" Type="http://schemas.openxmlformats.org/officeDocument/2006/relationships/image" Target="../media/image842.png"/><Relationship Id="rId3" Type="http://schemas.openxmlformats.org/officeDocument/2006/relationships/hyperlink" Target="https://github.com/cncf/cnf-testbed" TargetMode="External"/><Relationship Id="rId7" Type="http://schemas.openxmlformats.org/officeDocument/2006/relationships/image" Target="../media/image841.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840.png"/><Relationship Id="rId11" Type="http://schemas.openxmlformats.org/officeDocument/2006/relationships/image" Target="../media/image845.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844.png"/><Relationship Id="rId4" Type="http://schemas.openxmlformats.org/officeDocument/2006/relationships/hyperlink" Target="https://www.packet.com/cnf" TargetMode="External"/><Relationship Id="rId9" Type="http://schemas.openxmlformats.org/officeDocument/2006/relationships/image" Target="../media/image843.png"/></Relationships>
</file>

<file path=ppt/slides/_rels/slide28.xml.rels><?xml version="1.0" encoding="UTF-8" standalone="yes"?>
<Relationships xmlns="http://schemas.openxmlformats.org/package/2006/relationships"><Relationship Id="rId3" Type="http://schemas.openxmlformats.org/officeDocument/2006/relationships/image" Target="../media/image846.png"/><Relationship Id="rId7" Type="http://schemas.openxmlformats.org/officeDocument/2006/relationships/hyperlink" Target="https://kubecon.io/" TargetMode="External"/><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image" Target="../media/image849.png"/><Relationship Id="rId5" Type="http://schemas.openxmlformats.org/officeDocument/2006/relationships/image" Target="../media/image848.png"/><Relationship Id="rId4" Type="http://schemas.openxmlformats.org/officeDocument/2006/relationships/image" Target="../media/image847.png"/></Relationships>
</file>

<file path=ppt/slides/_rels/slide29.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29.xml"/><Relationship Id="rId1" Type="http://schemas.openxmlformats.org/officeDocument/2006/relationships/slideLayout" Target="../slideLayouts/slideLayout66.xml"/><Relationship Id="rId5" Type="http://schemas.openxmlformats.org/officeDocument/2006/relationships/image" Target="../media/image851.png"/><Relationship Id="rId4" Type="http://schemas.openxmlformats.org/officeDocument/2006/relationships/hyperlink" Target="https://cncf.io/sponsor"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jp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3.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30.xml.rels><?xml version="1.0" encoding="UTF-8" standalone="yes"?>
<Relationships xmlns="http://schemas.openxmlformats.org/package/2006/relationships"><Relationship Id="rId3" Type="http://schemas.openxmlformats.org/officeDocument/2006/relationships/image" Target="../media/image852.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853.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854.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856.png"/><Relationship Id="rId4" Type="http://schemas.openxmlformats.org/officeDocument/2006/relationships/image" Target="../media/image855.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861.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860.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859.png"/><Relationship Id="rId5" Type="http://schemas.openxmlformats.org/officeDocument/2006/relationships/hyperlink" Target="https://www.cncf.io/blog/" TargetMode="External"/><Relationship Id="rId10" Type="http://schemas.openxmlformats.org/officeDocument/2006/relationships/image" Target="../media/image858.png"/><Relationship Id="rId4" Type="http://schemas.openxmlformats.org/officeDocument/2006/relationships/hyperlink" Target="https://www.cncf.io/community/recorded-events/" TargetMode="External"/><Relationship Id="rId9" Type="http://schemas.openxmlformats.org/officeDocument/2006/relationships/image" Target="../media/image857.png"/></Relationships>
</file>

<file path=ppt/slides/_rels/slide34.xml.rels><?xml version="1.0" encoding="UTF-8" standalone="yes"?>
<Relationships xmlns="http://schemas.openxmlformats.org/package/2006/relationships"><Relationship Id="rId8" Type="http://schemas.openxmlformats.org/officeDocument/2006/relationships/image" Target="../media/image864.png"/><Relationship Id="rId3" Type="http://schemas.openxmlformats.org/officeDocument/2006/relationships/hyperlink" Target="https://www.cncf.io/people/ambassadors/" TargetMode="External"/><Relationship Id="rId7" Type="http://schemas.openxmlformats.org/officeDocument/2006/relationships/image" Target="../media/image863.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862.png"/><Relationship Id="rId5" Type="http://schemas.openxmlformats.org/officeDocument/2006/relationships/hyperlink" Target="https://www.linuxfoundation.org/membership/" TargetMode="External"/><Relationship Id="rId10" Type="http://schemas.openxmlformats.org/officeDocument/2006/relationships/image" Target="../media/image857.png"/><Relationship Id="rId4" Type="http://schemas.openxmlformats.org/officeDocument/2006/relationships/hyperlink" Target="https://kubernetes.io/partners/" TargetMode="External"/><Relationship Id="rId9" Type="http://schemas.openxmlformats.org/officeDocument/2006/relationships/image" Target="../media/image865.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868.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867.png"/><Relationship Id="rId17" Type="http://schemas.openxmlformats.org/officeDocument/2006/relationships/image" Target="../media/image872.png"/><Relationship Id="rId2" Type="http://schemas.openxmlformats.org/officeDocument/2006/relationships/notesSlide" Target="../notesSlides/notesSlide35.xml"/><Relationship Id="rId16" Type="http://schemas.openxmlformats.org/officeDocument/2006/relationships/image" Target="../media/image871.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866.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870.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86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873.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874.png"/></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875.png"/></Relationships>
</file>

<file path=ppt/slides/_rels/slide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40.xml.rels><?xml version="1.0" encoding="UTF-8" standalone="yes"?>
<Relationships xmlns="http://schemas.openxmlformats.org/package/2006/relationships"><Relationship Id="rId3" Type="http://schemas.openxmlformats.org/officeDocument/2006/relationships/image" Target="../media/image876.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877.png"/><Relationship Id="rId4" Type="http://schemas.openxmlformats.org/officeDocument/2006/relationships/hyperlink" Target="https://www.cncf.io/people/end-user-commun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78.png"/><Relationship Id="rId7" Type="http://schemas.openxmlformats.org/officeDocument/2006/relationships/image" Target="../media/image882.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881.png"/><Relationship Id="rId5" Type="http://schemas.openxmlformats.org/officeDocument/2006/relationships/image" Target="../media/image880.png"/><Relationship Id="rId4" Type="http://schemas.openxmlformats.org/officeDocument/2006/relationships/image" Target="../media/image879.png"/></Relationships>
</file>

<file path=ppt/slides/_rels/slide43.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883.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884.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94.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12factor.net/" TargetMode="External"/><Relationship Id="rId7"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85.png"/></Relationships>
</file>

<file path=ppt/slides/_rels/slide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jp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5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8.png"/><Relationship Id="rId7"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86.png"/><Relationship Id="rId5" Type="http://schemas.openxmlformats.org/officeDocument/2006/relationships/image" Target="../media/image90.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7.png"/><Relationship Id="rId7"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6.jpg"/><Relationship Id="rId9"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6.jpg"/><Relationship Id="rId7"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889.png"/><Relationship Id="rId4" Type="http://schemas.openxmlformats.org/officeDocument/2006/relationships/image" Target="../media/image88.png"/><Relationship Id="rId9" Type="http://schemas.openxmlformats.org/officeDocument/2006/relationships/image" Target="../media/image888.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889.png"/><Relationship Id="rId3" Type="http://schemas.openxmlformats.org/officeDocument/2006/relationships/image" Target="../media/image84.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6.jpg"/><Relationship Id="rId10"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9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890.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891.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892.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93.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894.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895.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最终用户社区有115家公司</a:t>
            </a:r>
            <a:endParaRPr b="0" i="0" u="none" strike="noStrike" cap="none" dirty="0">
              <a:solidFill>
                <a:srgbClr val="FFFFFF"/>
              </a:solidFill>
              <a:latin typeface="Helvetica Neue"/>
              <a:ea typeface="Helvetica Neue"/>
              <a:cs typeface="Helvetica Neue"/>
              <a:sym typeface="Helvetica Neue"/>
            </a:endParaRPr>
          </a:p>
        </p:txBody>
      </p:sp>
      <p:sp>
        <p:nvSpPr>
          <p:cNvPr id="362" name="Google Shape;362;p19"/>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15 non-public members</a:t>
            </a:r>
            <a:endParaRPr sz="1100" i="1"/>
          </a:p>
        </p:txBody>
      </p:sp>
      <p:pic>
        <p:nvPicPr>
          <p:cNvPr id="363" name="Google Shape;363;p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918230" y="1497516"/>
            <a:ext cx="578400" cy="343800"/>
          </a:xfrm>
          <a:prstGeom prst="rect">
            <a:avLst/>
          </a:prstGeom>
          <a:noFill/>
          <a:ln>
            <a:noFill/>
          </a:ln>
        </p:spPr>
      </p:pic>
      <p:pic>
        <p:nvPicPr>
          <p:cNvPr id="364" name="Google Shape;364;p1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122233" y="1945746"/>
            <a:ext cx="549900" cy="327000"/>
          </a:xfrm>
          <a:prstGeom prst="rect">
            <a:avLst/>
          </a:prstGeom>
          <a:noFill/>
          <a:ln>
            <a:noFill/>
          </a:ln>
        </p:spPr>
      </p:pic>
      <p:pic>
        <p:nvPicPr>
          <p:cNvPr id="365" name="Google Shape;365;p1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433614" y="2438822"/>
            <a:ext cx="697800" cy="235200"/>
          </a:xfrm>
          <a:prstGeom prst="rect">
            <a:avLst/>
          </a:prstGeom>
          <a:noFill/>
          <a:ln>
            <a:noFill/>
          </a:ln>
        </p:spPr>
      </p:pic>
      <p:pic>
        <p:nvPicPr>
          <p:cNvPr id="366" name="Google Shape;366;p1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621607" y="4288174"/>
            <a:ext cx="778500" cy="200151"/>
          </a:xfrm>
          <a:prstGeom prst="rect">
            <a:avLst/>
          </a:prstGeom>
          <a:noFill/>
          <a:ln>
            <a:noFill/>
          </a:ln>
        </p:spPr>
      </p:pic>
      <p:pic>
        <p:nvPicPr>
          <p:cNvPr id="367" name="Google Shape;367;p1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5886" y="2826651"/>
            <a:ext cx="549850" cy="327046"/>
          </a:xfrm>
          <a:prstGeom prst="rect">
            <a:avLst/>
          </a:prstGeom>
          <a:noFill/>
          <a:ln>
            <a:noFill/>
          </a:ln>
        </p:spPr>
      </p:pic>
      <p:pic>
        <p:nvPicPr>
          <p:cNvPr id="368" name="Google Shape;368;p1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733823" y="4151875"/>
            <a:ext cx="487465" cy="472750"/>
          </a:xfrm>
          <a:prstGeom prst="rect">
            <a:avLst/>
          </a:prstGeom>
          <a:noFill/>
          <a:ln>
            <a:noFill/>
          </a:ln>
        </p:spPr>
      </p:pic>
      <p:pic>
        <p:nvPicPr>
          <p:cNvPr id="369" name="Google Shape;369;p1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546278" y="1920351"/>
            <a:ext cx="438475" cy="377790"/>
          </a:xfrm>
          <a:prstGeom prst="rect">
            <a:avLst/>
          </a:prstGeom>
          <a:noFill/>
          <a:ln>
            <a:noFill/>
          </a:ln>
        </p:spPr>
      </p:pic>
      <p:pic>
        <p:nvPicPr>
          <p:cNvPr id="370" name="Google Shape;370;p1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504181" y="4219512"/>
            <a:ext cx="438470" cy="337475"/>
          </a:xfrm>
          <a:prstGeom prst="rect">
            <a:avLst/>
          </a:prstGeom>
          <a:noFill/>
          <a:ln>
            <a:noFill/>
          </a:ln>
        </p:spPr>
      </p:pic>
      <p:pic>
        <p:nvPicPr>
          <p:cNvPr id="371" name="Google Shape;371;p19" descr="Spredfast.png"/>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806456" y="3356244"/>
            <a:ext cx="724200" cy="217019"/>
          </a:xfrm>
          <a:prstGeom prst="rect">
            <a:avLst/>
          </a:prstGeom>
          <a:noFill/>
          <a:ln>
            <a:noFill/>
          </a:ln>
        </p:spPr>
      </p:pic>
      <p:pic>
        <p:nvPicPr>
          <p:cNvPr id="372" name="Google Shape;372;p19" descr="Screen Shot 2017-10-26 at 10.05.32 AM.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81834" y="4297836"/>
            <a:ext cx="810625" cy="180827"/>
          </a:xfrm>
          <a:prstGeom prst="rect">
            <a:avLst/>
          </a:prstGeom>
          <a:noFill/>
          <a:ln>
            <a:noFill/>
          </a:ln>
        </p:spPr>
      </p:pic>
      <p:pic>
        <p:nvPicPr>
          <p:cNvPr id="373" name="Google Shape;373;p19" descr="logo_ticketmaster-300x184.png"/>
          <p:cNvPicPr preferRelativeResize="0"/>
          <p:nvPr/>
        </p:nvPicPr>
        <p:blipFill rotWithShape="1">
          <a:blip r:embed="rId13" cstate="print">
            <a:alphaModFix/>
            <a:extLst>
              <a:ext uri="{28A0092B-C50C-407E-A947-70E740481C1C}">
                <a14:useLocalDpi xmlns:a14="http://schemas.microsoft.com/office/drawing/2010/main"/>
              </a:ext>
            </a:extLst>
          </a:blip>
          <a:srcRect t="25629" b="31156"/>
          <a:stretch/>
        </p:blipFill>
        <p:spPr>
          <a:xfrm>
            <a:off x="764080" y="3813261"/>
            <a:ext cx="778500" cy="199800"/>
          </a:xfrm>
          <a:prstGeom prst="rect">
            <a:avLst/>
          </a:prstGeom>
          <a:noFill/>
          <a:ln>
            <a:noFill/>
          </a:ln>
        </p:spPr>
      </p:pic>
      <p:pic>
        <p:nvPicPr>
          <p:cNvPr id="374" name="Google Shape;374;p1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90733" y="3401949"/>
            <a:ext cx="697900" cy="125607"/>
          </a:xfrm>
          <a:prstGeom prst="rect">
            <a:avLst/>
          </a:prstGeom>
          <a:noFill/>
          <a:ln>
            <a:noFill/>
          </a:ln>
        </p:spPr>
      </p:pic>
      <p:pic>
        <p:nvPicPr>
          <p:cNvPr id="375" name="Google Shape;375;p19"/>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7565" y="3360057"/>
            <a:ext cx="620975" cy="209393"/>
          </a:xfrm>
          <a:prstGeom prst="rect">
            <a:avLst/>
          </a:prstGeom>
          <a:noFill/>
          <a:ln>
            <a:noFill/>
          </a:ln>
        </p:spPr>
      </p:pic>
      <p:pic>
        <p:nvPicPr>
          <p:cNvPr id="376" name="Google Shape;376;p19"/>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651902" y="2423716"/>
            <a:ext cx="657300" cy="265411"/>
          </a:xfrm>
          <a:prstGeom prst="rect">
            <a:avLst/>
          </a:prstGeom>
          <a:noFill/>
          <a:ln>
            <a:noFill/>
          </a:ln>
        </p:spPr>
      </p:pic>
      <p:pic>
        <p:nvPicPr>
          <p:cNvPr id="377" name="Google Shape;377;p1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662531" y="3273732"/>
            <a:ext cx="487475" cy="382041"/>
          </a:xfrm>
          <a:prstGeom prst="rect">
            <a:avLst/>
          </a:prstGeom>
          <a:noFill/>
          <a:ln>
            <a:noFill/>
          </a:ln>
        </p:spPr>
      </p:pic>
      <p:pic>
        <p:nvPicPr>
          <p:cNvPr id="378" name="Google Shape;378;p1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740129" y="2824693"/>
            <a:ext cx="487475" cy="330960"/>
          </a:xfrm>
          <a:prstGeom prst="rect">
            <a:avLst/>
          </a:prstGeom>
          <a:noFill/>
          <a:ln>
            <a:noFill/>
          </a:ln>
        </p:spPr>
      </p:pic>
      <p:pic>
        <p:nvPicPr>
          <p:cNvPr id="379" name="Google Shape;379;p19"/>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261254" y="1998446"/>
            <a:ext cx="621000" cy="221599"/>
          </a:xfrm>
          <a:prstGeom prst="rect">
            <a:avLst/>
          </a:prstGeom>
          <a:noFill/>
          <a:ln>
            <a:noFill/>
          </a:ln>
        </p:spPr>
      </p:pic>
      <p:pic>
        <p:nvPicPr>
          <p:cNvPr id="380" name="Google Shape;380;p1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497630" y="2007640"/>
            <a:ext cx="578425" cy="203212"/>
          </a:xfrm>
          <a:prstGeom prst="rect">
            <a:avLst/>
          </a:prstGeom>
          <a:noFill/>
          <a:ln>
            <a:noFill/>
          </a:ln>
        </p:spPr>
      </p:pic>
      <p:pic>
        <p:nvPicPr>
          <p:cNvPr id="381" name="Google Shape;381;p1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3036887" y="3357490"/>
            <a:ext cx="657375" cy="214525"/>
          </a:xfrm>
          <a:prstGeom prst="rect">
            <a:avLst/>
          </a:prstGeom>
          <a:noFill/>
          <a:ln>
            <a:noFill/>
          </a:ln>
        </p:spPr>
      </p:pic>
      <p:pic>
        <p:nvPicPr>
          <p:cNvPr id="382" name="Google Shape;382;p1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325362" y="4310151"/>
            <a:ext cx="869900" cy="156198"/>
          </a:xfrm>
          <a:prstGeom prst="rect">
            <a:avLst/>
          </a:prstGeom>
          <a:noFill/>
          <a:ln>
            <a:noFill/>
          </a:ln>
        </p:spPr>
      </p:pic>
      <p:pic>
        <p:nvPicPr>
          <p:cNvPr id="383" name="Google Shape;383;p1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896533" y="4308073"/>
            <a:ext cx="621000" cy="160352"/>
          </a:xfrm>
          <a:prstGeom prst="rect">
            <a:avLst/>
          </a:prstGeom>
          <a:noFill/>
          <a:ln>
            <a:noFill/>
          </a:ln>
        </p:spPr>
      </p:pic>
      <p:pic>
        <p:nvPicPr>
          <p:cNvPr id="384" name="Google Shape;384;p19"/>
          <p:cNvPicPr preferRelativeResize="0"/>
          <p:nvPr/>
        </p:nvPicPr>
        <p:blipFill rotWithShape="1">
          <a:blip r:embed="rId24" cstate="print">
            <a:alphaModFix/>
            <a:extLst>
              <a:ext uri="{28A0092B-C50C-407E-A947-70E740481C1C}">
                <a14:useLocalDpi xmlns:a14="http://schemas.microsoft.com/office/drawing/2010/main"/>
              </a:ext>
            </a:extLst>
          </a:blip>
          <a:srcRect r="-725"/>
          <a:stretch/>
        </p:blipFill>
        <p:spPr>
          <a:xfrm>
            <a:off x="2994863" y="1583841"/>
            <a:ext cx="549900" cy="171150"/>
          </a:xfrm>
          <a:prstGeom prst="rect">
            <a:avLst/>
          </a:prstGeom>
          <a:noFill/>
          <a:ln>
            <a:noFill/>
          </a:ln>
        </p:spPr>
      </p:pic>
      <p:pic>
        <p:nvPicPr>
          <p:cNvPr id="385" name="Google Shape;385;p1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6949090" y="2380806"/>
            <a:ext cx="578401" cy="351232"/>
          </a:xfrm>
          <a:prstGeom prst="rect">
            <a:avLst/>
          </a:prstGeom>
          <a:noFill/>
          <a:ln>
            <a:noFill/>
          </a:ln>
        </p:spPr>
      </p:pic>
      <p:pic>
        <p:nvPicPr>
          <p:cNvPr id="386" name="Google Shape;386;p1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518520" y="2864589"/>
            <a:ext cx="549900" cy="251170"/>
          </a:xfrm>
          <a:prstGeom prst="rect">
            <a:avLst/>
          </a:prstGeom>
          <a:noFill/>
          <a:ln>
            <a:noFill/>
          </a:ln>
        </p:spPr>
      </p:pic>
      <p:pic>
        <p:nvPicPr>
          <p:cNvPr id="387" name="Google Shape;387;p1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676554" y="2900512"/>
            <a:ext cx="578425" cy="179324"/>
          </a:xfrm>
          <a:prstGeom prst="rect">
            <a:avLst/>
          </a:prstGeom>
          <a:noFill/>
          <a:ln>
            <a:noFill/>
          </a:ln>
        </p:spPr>
      </p:pic>
      <p:pic>
        <p:nvPicPr>
          <p:cNvPr id="388" name="Google Shape;388;p1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434836" y="3381439"/>
            <a:ext cx="620975" cy="166628"/>
          </a:xfrm>
          <a:prstGeom prst="rect">
            <a:avLst/>
          </a:prstGeom>
          <a:noFill/>
          <a:ln>
            <a:noFill/>
          </a:ln>
        </p:spPr>
      </p:pic>
      <p:pic>
        <p:nvPicPr>
          <p:cNvPr id="389" name="Google Shape;389;p1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908438" y="2919185"/>
            <a:ext cx="724200" cy="141977"/>
          </a:xfrm>
          <a:prstGeom prst="rect">
            <a:avLst/>
          </a:prstGeom>
          <a:noFill/>
          <a:ln>
            <a:noFill/>
          </a:ln>
        </p:spPr>
      </p:pic>
      <p:pic>
        <p:nvPicPr>
          <p:cNvPr id="390" name="Google Shape;390;p1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335096" y="2920081"/>
            <a:ext cx="778500" cy="140185"/>
          </a:xfrm>
          <a:prstGeom prst="rect">
            <a:avLst/>
          </a:prstGeom>
          <a:noFill/>
          <a:ln>
            <a:noFill/>
          </a:ln>
        </p:spPr>
      </p:pic>
      <p:pic>
        <p:nvPicPr>
          <p:cNvPr id="391" name="Google Shape;391;p1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4642848" y="3253110"/>
            <a:ext cx="487478" cy="423286"/>
          </a:xfrm>
          <a:prstGeom prst="rect">
            <a:avLst/>
          </a:prstGeom>
          <a:noFill/>
          <a:ln>
            <a:noFill/>
          </a:ln>
        </p:spPr>
      </p:pic>
      <p:pic>
        <p:nvPicPr>
          <p:cNvPr id="392" name="Google Shape;392;p19"/>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7067454" y="1922125"/>
            <a:ext cx="487450" cy="374242"/>
          </a:xfrm>
          <a:prstGeom prst="rect">
            <a:avLst/>
          </a:prstGeom>
          <a:noFill/>
          <a:ln>
            <a:noFill/>
          </a:ln>
        </p:spPr>
      </p:pic>
      <p:pic>
        <p:nvPicPr>
          <p:cNvPr id="393" name="Google Shape;393;p1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262199" y="3381918"/>
            <a:ext cx="549850" cy="165670"/>
          </a:xfrm>
          <a:prstGeom prst="rect">
            <a:avLst/>
          </a:prstGeom>
          <a:noFill/>
          <a:ln>
            <a:noFill/>
          </a:ln>
        </p:spPr>
      </p:pic>
      <p:pic>
        <p:nvPicPr>
          <p:cNvPr id="394" name="Google Shape;394;p1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1347" y="3835528"/>
            <a:ext cx="620975" cy="155266"/>
          </a:xfrm>
          <a:prstGeom prst="rect">
            <a:avLst/>
          </a:prstGeom>
          <a:noFill/>
          <a:ln>
            <a:noFill/>
          </a:ln>
        </p:spPr>
      </p:pic>
      <p:pic>
        <p:nvPicPr>
          <p:cNvPr id="395" name="Google Shape;395;p1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099868" y="2486692"/>
            <a:ext cx="943099" cy="139459"/>
          </a:xfrm>
          <a:prstGeom prst="rect">
            <a:avLst/>
          </a:prstGeom>
          <a:noFill/>
          <a:ln>
            <a:noFill/>
          </a:ln>
        </p:spPr>
      </p:pic>
      <p:pic>
        <p:nvPicPr>
          <p:cNvPr id="396" name="Google Shape;396;p1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642767" y="1574073"/>
            <a:ext cx="620999" cy="190687"/>
          </a:xfrm>
          <a:prstGeom prst="rect">
            <a:avLst/>
          </a:prstGeom>
          <a:noFill/>
          <a:ln>
            <a:noFill/>
          </a:ln>
        </p:spPr>
      </p:pic>
      <p:pic>
        <p:nvPicPr>
          <p:cNvPr id="397" name="Google Shape;397;p19"/>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463318" y="1554546"/>
            <a:ext cx="620975" cy="229740"/>
          </a:xfrm>
          <a:prstGeom prst="rect">
            <a:avLst/>
          </a:prstGeom>
          <a:noFill/>
          <a:ln>
            <a:noFill/>
          </a:ln>
        </p:spPr>
      </p:pic>
      <p:pic>
        <p:nvPicPr>
          <p:cNvPr id="398" name="Google Shape;398;p1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748965" y="3843439"/>
            <a:ext cx="778500" cy="139443"/>
          </a:xfrm>
          <a:prstGeom prst="rect">
            <a:avLst/>
          </a:prstGeom>
          <a:noFill/>
          <a:ln>
            <a:noFill/>
          </a:ln>
        </p:spPr>
      </p:pic>
      <p:pic>
        <p:nvPicPr>
          <p:cNvPr id="399" name="Google Shape;399;p1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299336" y="4273049"/>
            <a:ext cx="578424" cy="230402"/>
          </a:xfrm>
          <a:prstGeom prst="rect">
            <a:avLst/>
          </a:prstGeom>
          <a:noFill/>
          <a:ln>
            <a:noFill/>
          </a:ln>
        </p:spPr>
      </p:pic>
      <p:pic>
        <p:nvPicPr>
          <p:cNvPr id="400" name="Google Shape;400;p1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362471" y="2731550"/>
            <a:ext cx="438475" cy="517247"/>
          </a:xfrm>
          <a:prstGeom prst="rect">
            <a:avLst/>
          </a:prstGeom>
          <a:noFill/>
          <a:ln>
            <a:noFill/>
          </a:ln>
        </p:spPr>
      </p:pic>
      <p:pic>
        <p:nvPicPr>
          <p:cNvPr id="401" name="Google Shape;401;p1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009497" y="2330439"/>
            <a:ext cx="549875" cy="451965"/>
          </a:xfrm>
          <a:prstGeom prst="rect">
            <a:avLst/>
          </a:prstGeom>
          <a:noFill/>
          <a:ln>
            <a:noFill/>
          </a:ln>
        </p:spPr>
      </p:pic>
      <p:pic>
        <p:nvPicPr>
          <p:cNvPr id="402" name="Google Shape;402;p1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931949" y="4310299"/>
            <a:ext cx="697800" cy="155902"/>
          </a:xfrm>
          <a:prstGeom prst="rect">
            <a:avLst/>
          </a:prstGeom>
          <a:noFill/>
          <a:ln>
            <a:noFill/>
          </a:ln>
        </p:spPr>
      </p:pic>
      <p:pic>
        <p:nvPicPr>
          <p:cNvPr id="403" name="Google Shape;403;p19"/>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4699163" y="2901691"/>
            <a:ext cx="869900" cy="176964"/>
          </a:xfrm>
          <a:prstGeom prst="rect">
            <a:avLst/>
          </a:prstGeom>
          <a:noFill/>
          <a:ln>
            <a:noFill/>
          </a:ln>
        </p:spPr>
      </p:pic>
      <p:pic>
        <p:nvPicPr>
          <p:cNvPr id="404" name="Google Shape;404;p19"/>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5187" y="2483946"/>
            <a:ext cx="724200" cy="144952"/>
          </a:xfrm>
          <a:prstGeom prst="rect">
            <a:avLst/>
          </a:prstGeom>
          <a:noFill/>
          <a:ln>
            <a:noFill/>
          </a:ln>
        </p:spPr>
      </p:pic>
      <p:pic>
        <p:nvPicPr>
          <p:cNvPr id="405" name="Google Shape;405;p1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6111862" y="3310908"/>
            <a:ext cx="438475" cy="307691"/>
          </a:xfrm>
          <a:prstGeom prst="rect">
            <a:avLst/>
          </a:prstGeom>
          <a:noFill/>
          <a:ln>
            <a:noFill/>
          </a:ln>
        </p:spPr>
      </p:pic>
      <p:pic>
        <p:nvPicPr>
          <p:cNvPr id="406" name="Google Shape;406;p19"/>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5525" y="4293142"/>
            <a:ext cx="869775" cy="190214"/>
          </a:xfrm>
          <a:prstGeom prst="rect">
            <a:avLst/>
          </a:prstGeom>
          <a:noFill/>
          <a:ln>
            <a:noFill/>
          </a:ln>
        </p:spPr>
      </p:pic>
      <p:pic>
        <p:nvPicPr>
          <p:cNvPr id="407" name="Google Shape;407;p19"/>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866050" y="1566842"/>
            <a:ext cx="620975" cy="205148"/>
          </a:xfrm>
          <a:prstGeom prst="rect">
            <a:avLst/>
          </a:prstGeom>
          <a:noFill/>
          <a:ln>
            <a:noFill/>
          </a:ln>
        </p:spPr>
      </p:pic>
      <p:pic>
        <p:nvPicPr>
          <p:cNvPr id="408" name="Google Shape;408;p1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924243" y="3331370"/>
            <a:ext cx="398400" cy="266766"/>
          </a:xfrm>
          <a:prstGeom prst="rect">
            <a:avLst/>
          </a:prstGeom>
          <a:noFill/>
          <a:ln>
            <a:noFill/>
          </a:ln>
        </p:spPr>
      </p:pic>
      <p:pic>
        <p:nvPicPr>
          <p:cNvPr id="409" name="Google Shape;409;p19"/>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600826" y="3289813"/>
            <a:ext cx="487475" cy="349881"/>
          </a:xfrm>
          <a:prstGeom prst="rect">
            <a:avLst/>
          </a:prstGeom>
          <a:noFill/>
          <a:ln>
            <a:noFill/>
          </a:ln>
        </p:spPr>
      </p:pic>
      <p:pic>
        <p:nvPicPr>
          <p:cNvPr id="410" name="Google Shape;410;p19"/>
          <p:cNvPicPr preferRelativeResize="0"/>
          <p:nvPr/>
        </p:nvPicPr>
        <p:blipFill>
          <a:blip r:embed="rId50">
            <a:alphaModFix/>
          </a:blip>
          <a:stretch>
            <a:fillRect/>
          </a:stretch>
        </p:blipFill>
        <p:spPr>
          <a:xfrm>
            <a:off x="1049374" y="4312987"/>
            <a:ext cx="778500" cy="150524"/>
          </a:xfrm>
          <a:prstGeom prst="rect">
            <a:avLst/>
          </a:prstGeom>
          <a:noFill/>
          <a:ln>
            <a:noFill/>
          </a:ln>
        </p:spPr>
      </p:pic>
      <p:pic>
        <p:nvPicPr>
          <p:cNvPr id="411" name="Google Shape;411;p1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498558" y="1974964"/>
            <a:ext cx="438475" cy="268563"/>
          </a:xfrm>
          <a:prstGeom prst="rect">
            <a:avLst/>
          </a:prstGeom>
          <a:noFill/>
          <a:ln>
            <a:noFill/>
          </a:ln>
        </p:spPr>
      </p:pic>
      <p:pic>
        <p:nvPicPr>
          <p:cNvPr id="412" name="Google Shape;412;p1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270375" y="1530559"/>
            <a:ext cx="549850" cy="277714"/>
          </a:xfrm>
          <a:prstGeom prst="rect">
            <a:avLst/>
          </a:prstGeom>
          <a:noFill/>
          <a:ln>
            <a:noFill/>
          </a:ln>
        </p:spPr>
      </p:pic>
      <p:pic>
        <p:nvPicPr>
          <p:cNvPr id="413" name="Google Shape;413;p1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751295" y="2400206"/>
            <a:ext cx="549850" cy="312432"/>
          </a:xfrm>
          <a:prstGeom prst="rect">
            <a:avLst/>
          </a:prstGeom>
          <a:noFill/>
          <a:ln>
            <a:noFill/>
          </a:ln>
        </p:spPr>
      </p:pic>
      <p:pic>
        <p:nvPicPr>
          <p:cNvPr id="414" name="Google Shape;414;p1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592431" y="2012686"/>
            <a:ext cx="724200" cy="193120"/>
          </a:xfrm>
          <a:prstGeom prst="rect">
            <a:avLst/>
          </a:prstGeom>
          <a:noFill/>
          <a:ln>
            <a:noFill/>
          </a:ln>
        </p:spPr>
      </p:pic>
      <p:pic>
        <p:nvPicPr>
          <p:cNvPr id="415" name="Google Shape;415;p1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501830" y="2016029"/>
            <a:ext cx="810600" cy="186434"/>
          </a:xfrm>
          <a:prstGeom prst="rect">
            <a:avLst/>
          </a:prstGeom>
          <a:noFill/>
          <a:ln>
            <a:noFill/>
          </a:ln>
        </p:spPr>
      </p:pic>
      <p:pic>
        <p:nvPicPr>
          <p:cNvPr id="416" name="Google Shape;416;p1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167379" y="2469879"/>
            <a:ext cx="657300" cy="173085"/>
          </a:xfrm>
          <a:prstGeom prst="rect">
            <a:avLst/>
          </a:prstGeom>
          <a:noFill/>
          <a:ln>
            <a:noFill/>
          </a:ln>
        </p:spPr>
      </p:pic>
      <p:pic>
        <p:nvPicPr>
          <p:cNvPr id="417" name="Google Shape;417;p1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242519" y="3400399"/>
            <a:ext cx="757150" cy="128709"/>
          </a:xfrm>
          <a:prstGeom prst="rect">
            <a:avLst/>
          </a:prstGeom>
          <a:noFill/>
          <a:ln>
            <a:noFill/>
          </a:ln>
        </p:spPr>
      </p:pic>
      <p:pic>
        <p:nvPicPr>
          <p:cNvPr id="418" name="Google Shape;418;p1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654339" y="3859661"/>
            <a:ext cx="697800" cy="107000"/>
          </a:xfrm>
          <a:prstGeom prst="rect">
            <a:avLst/>
          </a:prstGeom>
          <a:noFill/>
          <a:ln>
            <a:noFill/>
          </a:ln>
        </p:spPr>
      </p:pic>
      <p:pic>
        <p:nvPicPr>
          <p:cNvPr id="419" name="Google Shape;419;p1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404367" y="3845243"/>
            <a:ext cx="657300" cy="135835"/>
          </a:xfrm>
          <a:prstGeom prst="rect">
            <a:avLst/>
          </a:prstGeom>
          <a:noFill/>
          <a:ln>
            <a:noFill/>
          </a:ln>
        </p:spPr>
      </p:pic>
      <p:pic>
        <p:nvPicPr>
          <p:cNvPr id="420" name="Google Shape;420;p1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13228" y="2858755"/>
            <a:ext cx="697800" cy="262837"/>
          </a:xfrm>
          <a:prstGeom prst="rect">
            <a:avLst/>
          </a:prstGeom>
          <a:noFill/>
          <a:ln>
            <a:noFill/>
          </a:ln>
        </p:spPr>
      </p:pic>
      <p:pic>
        <p:nvPicPr>
          <p:cNvPr id="421" name="Google Shape;421;p1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683783" y="2449537"/>
            <a:ext cx="943100" cy="213768"/>
          </a:xfrm>
          <a:prstGeom prst="rect">
            <a:avLst/>
          </a:prstGeom>
          <a:noFill/>
          <a:ln>
            <a:noFill/>
          </a:ln>
        </p:spPr>
      </p:pic>
      <p:pic>
        <p:nvPicPr>
          <p:cNvPr id="422" name="Google Shape;422;p1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742758" y="3708785"/>
            <a:ext cx="549850" cy="408752"/>
          </a:xfrm>
          <a:prstGeom prst="rect">
            <a:avLst/>
          </a:prstGeom>
          <a:noFill/>
          <a:ln>
            <a:noFill/>
          </a:ln>
        </p:spPr>
      </p:pic>
      <p:pic>
        <p:nvPicPr>
          <p:cNvPr id="423" name="Google Shape;423;p1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310542" y="3770444"/>
            <a:ext cx="778500" cy="285434"/>
          </a:xfrm>
          <a:prstGeom prst="rect">
            <a:avLst/>
          </a:prstGeom>
          <a:noFill/>
          <a:ln>
            <a:noFill/>
          </a:ln>
        </p:spPr>
      </p:pic>
      <p:pic>
        <p:nvPicPr>
          <p:cNvPr id="424" name="Google Shape;424;p1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425556" y="2389444"/>
            <a:ext cx="549900" cy="333955"/>
          </a:xfrm>
          <a:prstGeom prst="rect">
            <a:avLst/>
          </a:prstGeom>
          <a:noFill/>
          <a:ln>
            <a:noFill/>
          </a:ln>
        </p:spPr>
      </p:pic>
      <p:pic>
        <p:nvPicPr>
          <p:cNvPr id="425" name="Google Shape;425;p19" descr="C1_Core_NG_RGB_R-01.png"/>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6858195" y="1120713"/>
            <a:ext cx="549900" cy="227100"/>
          </a:xfrm>
          <a:prstGeom prst="rect">
            <a:avLst/>
          </a:prstGeom>
          <a:noFill/>
          <a:ln>
            <a:noFill/>
          </a:ln>
        </p:spPr>
      </p:pic>
      <p:pic>
        <p:nvPicPr>
          <p:cNvPr id="426" name="Google Shape;426;p1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003305" y="1026727"/>
            <a:ext cx="697800" cy="415072"/>
          </a:xfrm>
          <a:prstGeom prst="rect">
            <a:avLst/>
          </a:prstGeom>
          <a:noFill/>
          <a:ln>
            <a:noFill/>
          </a:ln>
        </p:spPr>
      </p:pic>
      <p:pic>
        <p:nvPicPr>
          <p:cNvPr id="427" name="Google Shape;427;p1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8575" y="1086163"/>
            <a:ext cx="438475" cy="296199"/>
          </a:xfrm>
          <a:prstGeom prst="rect">
            <a:avLst/>
          </a:prstGeom>
          <a:noFill/>
          <a:ln>
            <a:noFill/>
          </a:ln>
        </p:spPr>
      </p:pic>
      <p:pic>
        <p:nvPicPr>
          <p:cNvPr id="428" name="Google Shape;428;p1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795403" y="1128825"/>
            <a:ext cx="398400" cy="210875"/>
          </a:xfrm>
          <a:prstGeom prst="rect">
            <a:avLst/>
          </a:prstGeom>
          <a:noFill/>
          <a:ln>
            <a:noFill/>
          </a:ln>
        </p:spPr>
      </p:pic>
      <p:pic>
        <p:nvPicPr>
          <p:cNvPr id="429" name="Google Shape;429;p1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379845" y="1183142"/>
            <a:ext cx="697900" cy="102242"/>
          </a:xfrm>
          <a:prstGeom prst="rect">
            <a:avLst/>
          </a:prstGeom>
          <a:noFill/>
          <a:ln>
            <a:noFill/>
          </a:ln>
        </p:spPr>
      </p:pic>
      <p:pic>
        <p:nvPicPr>
          <p:cNvPr id="430" name="Google Shape;430;p1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330608" y="1057115"/>
            <a:ext cx="578400" cy="354295"/>
          </a:xfrm>
          <a:prstGeom prst="rect">
            <a:avLst/>
          </a:prstGeom>
          <a:noFill/>
          <a:ln>
            <a:noFill/>
          </a:ln>
        </p:spPr>
      </p:pic>
      <p:pic>
        <p:nvPicPr>
          <p:cNvPr id="431" name="Google Shape;431;p1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288100" y="1132371"/>
            <a:ext cx="657300" cy="203784"/>
          </a:xfrm>
          <a:prstGeom prst="rect">
            <a:avLst/>
          </a:prstGeom>
          <a:noFill/>
          <a:ln>
            <a:noFill/>
          </a:ln>
        </p:spPr>
      </p:pic>
      <p:pic>
        <p:nvPicPr>
          <p:cNvPr id="432" name="Google Shape;432;p1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61348" y="1166372"/>
            <a:ext cx="724200" cy="135782"/>
          </a:xfrm>
          <a:prstGeom prst="rect">
            <a:avLst/>
          </a:prstGeom>
          <a:noFill/>
          <a:ln>
            <a:noFill/>
          </a:ln>
        </p:spPr>
      </p:pic>
      <p:pic>
        <p:nvPicPr>
          <p:cNvPr id="433" name="Google Shape;433;p1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294490" y="1111321"/>
            <a:ext cx="810600" cy="245883"/>
          </a:xfrm>
          <a:prstGeom prst="rect">
            <a:avLst/>
          </a:prstGeom>
          <a:noFill/>
          <a:ln>
            <a:noFill/>
          </a:ln>
        </p:spPr>
      </p:pic>
      <p:pic>
        <p:nvPicPr>
          <p:cNvPr id="434" name="Google Shape;434;p1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923715" y="1052388"/>
            <a:ext cx="312595" cy="363751"/>
          </a:xfrm>
          <a:prstGeom prst="rect">
            <a:avLst/>
          </a:prstGeom>
          <a:noFill/>
          <a:ln>
            <a:noFill/>
          </a:ln>
        </p:spPr>
      </p:pic>
      <p:pic>
        <p:nvPicPr>
          <p:cNvPr id="435" name="Google Shape;435;p1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172043" y="1069919"/>
            <a:ext cx="657375" cy="328688"/>
          </a:xfrm>
          <a:prstGeom prst="rect">
            <a:avLst/>
          </a:prstGeom>
          <a:noFill/>
          <a:ln>
            <a:noFill/>
          </a:ln>
        </p:spPr>
      </p:pic>
      <p:pic>
        <p:nvPicPr>
          <p:cNvPr id="436" name="Google Shape;436;p19"/>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273456" y="3774206"/>
            <a:ext cx="363750" cy="277909"/>
          </a:xfrm>
          <a:prstGeom prst="rect">
            <a:avLst/>
          </a:prstGeom>
          <a:noFill/>
          <a:ln>
            <a:noFill/>
          </a:ln>
        </p:spPr>
      </p:pic>
      <p:pic>
        <p:nvPicPr>
          <p:cNvPr id="437" name="Google Shape;437;p1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086233" y="1596848"/>
            <a:ext cx="810625" cy="145136"/>
          </a:xfrm>
          <a:prstGeom prst="rect">
            <a:avLst/>
          </a:prstGeom>
          <a:noFill/>
          <a:ln>
            <a:noFill/>
          </a:ln>
        </p:spPr>
      </p:pic>
      <p:pic>
        <p:nvPicPr>
          <p:cNvPr id="438" name="Google Shape;438;p1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740103" y="1919148"/>
            <a:ext cx="620975" cy="380194"/>
          </a:xfrm>
          <a:prstGeom prst="rect">
            <a:avLst/>
          </a:prstGeom>
          <a:noFill/>
          <a:ln>
            <a:noFill/>
          </a:ln>
        </p:spPr>
      </p:pic>
      <p:pic>
        <p:nvPicPr>
          <p:cNvPr id="439" name="Google Shape;439;p19"/>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193271" y="2827651"/>
            <a:ext cx="398400" cy="325045"/>
          </a:xfrm>
          <a:prstGeom prst="rect">
            <a:avLst/>
          </a:prstGeom>
          <a:noFill/>
          <a:ln>
            <a:noFill/>
          </a:ln>
        </p:spPr>
      </p:pic>
      <p:pic>
        <p:nvPicPr>
          <p:cNvPr id="440" name="Google Shape;440;p1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923799" y="2426440"/>
            <a:ext cx="438475" cy="259963"/>
          </a:xfrm>
          <a:prstGeom prst="rect">
            <a:avLst/>
          </a:prstGeom>
          <a:noFill/>
          <a:ln>
            <a:noFill/>
          </a:ln>
        </p:spPr>
      </p:pic>
      <p:pic>
        <p:nvPicPr>
          <p:cNvPr id="441" name="Google Shape;441;p1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0209" y="1972855"/>
            <a:ext cx="724200" cy="272781"/>
          </a:xfrm>
          <a:prstGeom prst="rect">
            <a:avLst/>
          </a:prstGeom>
          <a:noFill/>
          <a:ln>
            <a:noFill/>
          </a:ln>
        </p:spPr>
      </p:pic>
      <p:pic>
        <p:nvPicPr>
          <p:cNvPr id="442" name="Google Shape;442;p1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949609" y="1927371"/>
            <a:ext cx="363750" cy="363750"/>
          </a:xfrm>
          <a:prstGeom prst="rect">
            <a:avLst/>
          </a:prstGeom>
          <a:noFill/>
          <a:ln>
            <a:noFill/>
          </a:ln>
        </p:spPr>
      </p:pic>
      <p:pic>
        <p:nvPicPr>
          <p:cNvPr id="443" name="Google Shape;443;p1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039698" y="1166668"/>
            <a:ext cx="724200" cy="135189"/>
          </a:xfrm>
          <a:prstGeom prst="rect">
            <a:avLst/>
          </a:prstGeom>
          <a:noFill/>
          <a:ln>
            <a:noFill/>
          </a:ln>
        </p:spPr>
      </p:pic>
      <p:pic>
        <p:nvPicPr>
          <p:cNvPr id="444" name="Google Shape;444;p1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586814" y="1542261"/>
            <a:ext cx="778500" cy="254310"/>
          </a:xfrm>
          <a:prstGeom prst="rect">
            <a:avLst/>
          </a:prstGeom>
          <a:noFill/>
          <a:ln>
            <a:noFill/>
          </a:ln>
        </p:spPr>
      </p:pic>
      <p:pic>
        <p:nvPicPr>
          <p:cNvPr id="445" name="Google Shape;445;p1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173425" y="3759030"/>
            <a:ext cx="363750" cy="308261"/>
          </a:xfrm>
          <a:prstGeom prst="rect">
            <a:avLst/>
          </a:prstGeom>
          <a:noFill/>
          <a:ln>
            <a:noFill/>
          </a:ln>
        </p:spPr>
      </p:pic>
      <p:pic>
        <p:nvPicPr>
          <p:cNvPr id="446" name="Google Shape;446;p1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502393" y="1156348"/>
            <a:ext cx="697800" cy="155829"/>
          </a:xfrm>
          <a:prstGeom prst="rect">
            <a:avLst/>
          </a:prstGeom>
          <a:noFill/>
          <a:ln>
            <a:noFill/>
          </a:ln>
        </p:spPr>
      </p:pic>
      <p:pic>
        <p:nvPicPr>
          <p:cNvPr id="447" name="Google Shape;447;p1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1486685" y="2359845"/>
            <a:ext cx="398400" cy="393153"/>
          </a:xfrm>
          <a:prstGeom prst="rect">
            <a:avLst/>
          </a:prstGeom>
          <a:noFill/>
          <a:ln>
            <a:noFill/>
          </a:ln>
        </p:spPr>
      </p:pic>
      <p:pic>
        <p:nvPicPr>
          <p:cNvPr id="448" name="Google Shape;448;p1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110671" y="1566427"/>
            <a:ext cx="657375" cy="205977"/>
          </a:xfrm>
          <a:prstGeom prst="rect">
            <a:avLst/>
          </a:prstGeom>
          <a:noFill/>
          <a:ln>
            <a:noFill/>
          </a:ln>
        </p:spPr>
      </p:pic>
      <p:pic>
        <p:nvPicPr>
          <p:cNvPr id="449" name="Google Shape;449;p1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639224" y="3860266"/>
            <a:ext cx="991775" cy="105789"/>
          </a:xfrm>
          <a:prstGeom prst="rect">
            <a:avLst/>
          </a:prstGeom>
          <a:noFill/>
          <a:ln>
            <a:noFill/>
          </a:ln>
        </p:spPr>
      </p:pic>
      <p:pic>
        <p:nvPicPr>
          <p:cNvPr id="450" name="Google Shape;450;p1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585029" y="1478024"/>
            <a:ext cx="403200" cy="382785"/>
          </a:xfrm>
          <a:prstGeom prst="rect">
            <a:avLst/>
          </a:prstGeom>
          <a:noFill/>
          <a:ln>
            <a:noFill/>
          </a:ln>
        </p:spPr>
      </p:pic>
      <p:pic>
        <p:nvPicPr>
          <p:cNvPr id="451" name="Google Shape;451;p1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4361771" y="1588354"/>
            <a:ext cx="810600" cy="162124"/>
          </a:xfrm>
          <a:prstGeom prst="rect">
            <a:avLst/>
          </a:prstGeom>
          <a:noFill/>
          <a:ln>
            <a:noFill/>
          </a:ln>
        </p:spPr>
      </p:pic>
      <p:pic>
        <p:nvPicPr>
          <p:cNvPr id="452" name="Google Shape;452;p1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175911" y="2891550"/>
            <a:ext cx="810600" cy="197246"/>
          </a:xfrm>
          <a:prstGeom prst="rect">
            <a:avLst/>
          </a:prstGeom>
          <a:noFill/>
          <a:ln>
            <a:noFill/>
          </a:ln>
        </p:spPr>
      </p:pic>
      <p:pic>
        <p:nvPicPr>
          <p:cNvPr id="453" name="Google Shape;453;p1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094003" y="2927361"/>
            <a:ext cx="991776" cy="125625"/>
          </a:xfrm>
          <a:prstGeom prst="rect">
            <a:avLst/>
          </a:prstGeom>
          <a:noFill/>
          <a:ln>
            <a:noFill/>
          </a:ln>
        </p:spPr>
      </p:pic>
      <p:pic>
        <p:nvPicPr>
          <p:cNvPr id="454" name="Google Shape;454;p1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463898" y="3815469"/>
            <a:ext cx="697800" cy="195384"/>
          </a:xfrm>
          <a:prstGeom prst="rect">
            <a:avLst/>
          </a:prstGeom>
          <a:noFill/>
          <a:ln>
            <a:noFill/>
          </a:ln>
        </p:spPr>
      </p:pic>
      <p:pic>
        <p:nvPicPr>
          <p:cNvPr id="455" name="Google Shape;455;p1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594634" y="1573293"/>
            <a:ext cx="894176" cy="192247"/>
          </a:xfrm>
          <a:prstGeom prst="rect">
            <a:avLst/>
          </a:prstGeom>
          <a:noFill/>
          <a:ln>
            <a:noFill/>
          </a:ln>
        </p:spPr>
      </p:pic>
      <p:pic>
        <p:nvPicPr>
          <p:cNvPr id="456" name="Google Shape;456;p1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857332" y="2023322"/>
            <a:ext cx="549900" cy="171847"/>
          </a:xfrm>
          <a:prstGeom prst="rect">
            <a:avLst/>
          </a:prstGeom>
          <a:noFill/>
          <a:ln>
            <a:noFill/>
          </a:ln>
        </p:spPr>
      </p:pic>
      <p:pic>
        <p:nvPicPr>
          <p:cNvPr id="457" name="Google Shape;457;p19"/>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2200495" y="3338005"/>
            <a:ext cx="724199" cy="253495"/>
          </a:xfrm>
          <a:prstGeom prst="rect">
            <a:avLst/>
          </a:prstGeom>
          <a:noFill/>
          <a:ln>
            <a:noFill/>
          </a:ln>
        </p:spPr>
      </p:pic>
      <p:pic>
        <p:nvPicPr>
          <p:cNvPr id="458" name="Google Shape;458;p1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648934" y="3792664"/>
            <a:ext cx="549849" cy="240993"/>
          </a:xfrm>
          <a:prstGeom prst="rect">
            <a:avLst/>
          </a:prstGeom>
          <a:noFill/>
          <a:ln>
            <a:noFill/>
          </a:ln>
        </p:spPr>
      </p:pic>
      <p:pic>
        <p:nvPicPr>
          <p:cNvPr id="459" name="Google Shape;459;p1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046726" y="4355331"/>
            <a:ext cx="1097281" cy="65837"/>
          </a:xfrm>
          <a:prstGeom prst="rect">
            <a:avLst/>
          </a:prstGeom>
          <a:noFill/>
          <a:ln>
            <a:noFill/>
          </a:ln>
        </p:spPr>
      </p:pic>
    </p:spTree>
    <p:extLst>
      <p:ext uri="{BB962C8B-B14F-4D97-AF65-F5344CB8AC3E}">
        <p14:creationId xmlns:p14="http://schemas.microsoft.com/office/powerpoint/2010/main" val="1859054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latin typeface="Century Gothic"/>
                <a:ea typeface="Century Gothic"/>
                <a:cs typeface="Century Gothic"/>
                <a:sym typeface="Century Gothic"/>
              </a:rPr>
              <a:t>Feb- 19         Mar-19         Apr-19     May-19</a:t>
            </a:r>
            <a:endParaRPr sz="900" dirty="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1183" name="Google Shape;1183;p157"/>
          <p:cNvSpPr txBox="1"/>
          <p:nvPr/>
        </p:nvSpPr>
        <p:spPr>
          <a:xfrm>
            <a:off x="581612" y="41993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0" name="Google Shape;498;p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96225" y="1687074"/>
            <a:ext cx="2328801" cy="1872176"/>
          </a:xfrm>
          <a:prstGeom prst="rect">
            <a:avLst/>
          </a:prstGeom>
          <a:noFill/>
          <a:ln>
            <a:noFill/>
          </a:ln>
        </p:spPr>
      </p:pic>
      <p:pic>
        <p:nvPicPr>
          <p:cNvPr id="12" name="Google Shape;536;p43" title="Chart"/>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1612" y="1426900"/>
            <a:ext cx="5508900" cy="2620063"/>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10" name="Google Shape;490;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12887" y="1970691"/>
            <a:ext cx="2832934" cy="17666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6"/>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450+</a:t>
            </a:r>
            <a:r>
              <a:rPr lang="en-US" i="0" u="none" strike="noStrike" cap="none" dirty="0"/>
              <a:t> </a:t>
            </a:r>
            <a:r>
              <a:rPr lang="en-US" altLang="zh-CN" dirty="0"/>
              <a:t>会员且数量不断增长</a:t>
            </a:r>
            <a:endParaRPr i="0" u="none" strike="noStrike" cap="none" dirty="0"/>
          </a:p>
        </p:txBody>
      </p:sp>
      <p:sp>
        <p:nvSpPr>
          <p:cNvPr id="520" name="Google Shape;520;p26"/>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521" name="Google Shape;521;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342804" y="4455199"/>
            <a:ext cx="411600" cy="296400"/>
          </a:xfrm>
          <a:prstGeom prst="rect">
            <a:avLst/>
          </a:prstGeom>
          <a:noFill/>
          <a:ln>
            <a:noFill/>
          </a:ln>
        </p:spPr>
      </p:pic>
      <p:pic>
        <p:nvPicPr>
          <p:cNvPr id="522" name="Google Shape;522;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523" name="Google Shape;523;p2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184118" y="4487436"/>
            <a:ext cx="411479" cy="231926"/>
          </a:xfrm>
          <a:prstGeom prst="rect">
            <a:avLst/>
          </a:prstGeom>
          <a:noFill/>
          <a:ln>
            <a:noFill/>
          </a:ln>
        </p:spPr>
      </p:pic>
      <p:pic>
        <p:nvPicPr>
          <p:cNvPr id="524" name="Google Shape;524;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956576" y="4476215"/>
            <a:ext cx="411480" cy="254369"/>
          </a:xfrm>
          <a:prstGeom prst="rect">
            <a:avLst/>
          </a:prstGeom>
          <a:noFill/>
          <a:ln>
            <a:noFill/>
          </a:ln>
        </p:spPr>
      </p:pic>
      <p:pic>
        <p:nvPicPr>
          <p:cNvPr id="525" name="Google Shape;525;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49690" y="4513622"/>
            <a:ext cx="411480" cy="179555"/>
          </a:xfrm>
          <a:prstGeom prst="rect">
            <a:avLst/>
          </a:prstGeom>
          <a:noFill/>
          <a:ln>
            <a:noFill/>
          </a:ln>
        </p:spPr>
      </p:pic>
      <p:pic>
        <p:nvPicPr>
          <p:cNvPr id="526" name="Google Shape;526;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263461" y="4446289"/>
            <a:ext cx="411480" cy="314221"/>
          </a:xfrm>
          <a:prstGeom prst="rect">
            <a:avLst/>
          </a:prstGeom>
          <a:noFill/>
          <a:ln>
            <a:noFill/>
          </a:ln>
        </p:spPr>
      </p:pic>
      <p:pic>
        <p:nvPicPr>
          <p:cNvPr id="527" name="Google Shape;527;p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003473" y="4450030"/>
            <a:ext cx="411480" cy="306739"/>
          </a:xfrm>
          <a:prstGeom prst="rect">
            <a:avLst/>
          </a:prstGeom>
          <a:noFill/>
          <a:ln>
            <a:noFill/>
          </a:ln>
        </p:spPr>
      </p:pic>
      <p:pic>
        <p:nvPicPr>
          <p:cNvPr id="528" name="Google Shape;528;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570347" y="4536066"/>
            <a:ext cx="411480" cy="134666"/>
          </a:xfrm>
          <a:prstGeom prst="rect">
            <a:avLst/>
          </a:prstGeom>
          <a:noFill/>
          <a:ln>
            <a:noFill/>
          </a:ln>
        </p:spPr>
      </p:pic>
      <p:pic>
        <p:nvPicPr>
          <p:cNvPr id="529" name="Google Shape;529;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491004" y="4509881"/>
            <a:ext cx="411480" cy="187036"/>
          </a:xfrm>
          <a:prstGeom prst="rect">
            <a:avLst/>
          </a:prstGeom>
          <a:noFill/>
          <a:ln>
            <a:noFill/>
          </a:ln>
        </p:spPr>
      </p:pic>
      <p:pic>
        <p:nvPicPr>
          <p:cNvPr id="530" name="Google Shape;530;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97889" y="4537562"/>
            <a:ext cx="411480" cy="131674"/>
          </a:xfrm>
          <a:prstGeom prst="rect">
            <a:avLst/>
          </a:prstGeom>
          <a:noFill/>
          <a:ln>
            <a:noFill/>
          </a:ln>
        </p:spPr>
      </p:pic>
      <p:pic>
        <p:nvPicPr>
          <p:cNvPr id="531" name="Google Shape;531;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160245" y="1218673"/>
            <a:ext cx="914400" cy="548640"/>
          </a:xfrm>
          <a:prstGeom prst="rect">
            <a:avLst/>
          </a:prstGeom>
          <a:noFill/>
          <a:ln>
            <a:noFill/>
          </a:ln>
        </p:spPr>
      </p:pic>
      <p:pic>
        <p:nvPicPr>
          <p:cNvPr id="532" name="Google Shape;532;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70141" y="1213593"/>
            <a:ext cx="914400" cy="558800"/>
          </a:xfrm>
          <a:prstGeom prst="rect">
            <a:avLst/>
          </a:prstGeom>
          <a:noFill/>
          <a:ln>
            <a:noFill/>
          </a:ln>
        </p:spPr>
      </p:pic>
      <p:pic>
        <p:nvPicPr>
          <p:cNvPr id="533" name="Google Shape;533;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885109" y="1186212"/>
            <a:ext cx="1005840" cy="613562"/>
          </a:xfrm>
          <a:prstGeom prst="rect">
            <a:avLst/>
          </a:prstGeom>
          <a:noFill/>
          <a:ln>
            <a:noFill/>
          </a:ln>
        </p:spPr>
      </p:pic>
      <p:pic>
        <p:nvPicPr>
          <p:cNvPr id="534" name="Google Shape;534;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991517" y="1186212"/>
            <a:ext cx="1005840" cy="613563"/>
          </a:xfrm>
          <a:prstGeom prst="rect">
            <a:avLst/>
          </a:prstGeom>
          <a:noFill/>
          <a:ln>
            <a:noFill/>
          </a:ln>
        </p:spPr>
      </p:pic>
      <p:pic>
        <p:nvPicPr>
          <p:cNvPr id="535" name="Google Shape;535;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097924" y="1186212"/>
            <a:ext cx="1005840" cy="613563"/>
          </a:xfrm>
          <a:prstGeom prst="rect">
            <a:avLst/>
          </a:prstGeom>
          <a:noFill/>
          <a:ln>
            <a:noFill/>
          </a:ln>
        </p:spPr>
      </p:pic>
      <p:pic>
        <p:nvPicPr>
          <p:cNvPr id="536" name="Google Shape;536;p2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7204332" y="1186206"/>
            <a:ext cx="810400" cy="613575"/>
          </a:xfrm>
          <a:prstGeom prst="rect">
            <a:avLst/>
          </a:prstGeom>
          <a:noFill/>
          <a:ln>
            <a:noFill/>
          </a:ln>
        </p:spPr>
      </p:pic>
      <p:pic>
        <p:nvPicPr>
          <p:cNvPr id="537" name="Google Shape;537;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115275" y="1191950"/>
            <a:ext cx="1005840" cy="613563"/>
          </a:xfrm>
          <a:prstGeom prst="rect">
            <a:avLst/>
          </a:prstGeom>
          <a:noFill/>
          <a:ln>
            <a:noFill/>
          </a:ln>
        </p:spPr>
      </p:pic>
      <p:pic>
        <p:nvPicPr>
          <p:cNvPr id="538" name="Google Shape;538;p26"/>
          <p:cNvPicPr preferRelativeResize="0"/>
          <p:nvPr/>
        </p:nvPicPr>
        <p:blipFill rotWithShape="1">
          <a:blip r:embed="rId20" cstate="print">
            <a:alphaModFix/>
            <a:extLst>
              <a:ext uri="{28A0092B-C50C-407E-A947-70E740481C1C}">
                <a14:useLocalDpi xmlns:a14="http://schemas.microsoft.com/office/drawing/2010/main"/>
              </a:ext>
            </a:extLst>
          </a:blip>
          <a:srcRect l="4390" r="4699"/>
          <a:stretch/>
        </p:blipFill>
        <p:spPr>
          <a:xfrm>
            <a:off x="21825" y="1965175"/>
            <a:ext cx="914400" cy="613575"/>
          </a:xfrm>
          <a:prstGeom prst="rect">
            <a:avLst/>
          </a:prstGeom>
          <a:noFill/>
          <a:ln>
            <a:noFill/>
          </a:ln>
        </p:spPr>
      </p:pic>
      <p:pic>
        <p:nvPicPr>
          <p:cNvPr id="539" name="Google Shape;539;p26"/>
          <p:cNvPicPr preferRelativeResize="0"/>
          <p:nvPr/>
        </p:nvPicPr>
        <p:blipFill rotWithShape="1">
          <a:blip r:embed="rId21" cstate="print">
            <a:alphaModFix/>
            <a:extLst>
              <a:ext uri="{28A0092B-C50C-407E-A947-70E740481C1C}">
                <a14:useLocalDpi xmlns:a14="http://schemas.microsoft.com/office/drawing/2010/main"/>
              </a:ext>
            </a:extLst>
          </a:blip>
          <a:srcRect l="9087" r="10344"/>
          <a:stretch/>
        </p:blipFill>
        <p:spPr>
          <a:xfrm>
            <a:off x="977929" y="1965175"/>
            <a:ext cx="810400" cy="613575"/>
          </a:xfrm>
          <a:prstGeom prst="rect">
            <a:avLst/>
          </a:prstGeom>
          <a:noFill/>
          <a:ln>
            <a:noFill/>
          </a:ln>
        </p:spPr>
      </p:pic>
      <p:pic>
        <p:nvPicPr>
          <p:cNvPr id="540" name="Google Shape;540;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830034" y="1965181"/>
            <a:ext cx="1005840" cy="613563"/>
          </a:xfrm>
          <a:prstGeom prst="rect">
            <a:avLst/>
          </a:prstGeom>
          <a:noFill/>
          <a:ln>
            <a:noFill/>
          </a:ln>
        </p:spPr>
      </p:pic>
      <p:pic>
        <p:nvPicPr>
          <p:cNvPr id="541" name="Google Shape;541;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877578" y="1965181"/>
            <a:ext cx="1005840" cy="613563"/>
          </a:xfrm>
          <a:prstGeom prst="rect">
            <a:avLst/>
          </a:prstGeom>
          <a:noFill/>
          <a:ln>
            <a:noFill/>
          </a:ln>
        </p:spPr>
      </p:pic>
      <p:pic>
        <p:nvPicPr>
          <p:cNvPr id="542" name="Google Shape;542;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925122" y="1965181"/>
            <a:ext cx="1005840" cy="613563"/>
          </a:xfrm>
          <a:prstGeom prst="rect">
            <a:avLst/>
          </a:prstGeom>
          <a:noFill/>
          <a:ln>
            <a:noFill/>
          </a:ln>
        </p:spPr>
      </p:pic>
      <p:pic>
        <p:nvPicPr>
          <p:cNvPr id="543" name="Google Shape;543;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020211" y="1965181"/>
            <a:ext cx="1005840" cy="613563"/>
          </a:xfrm>
          <a:prstGeom prst="rect">
            <a:avLst/>
          </a:prstGeom>
          <a:noFill/>
          <a:ln>
            <a:noFill/>
          </a:ln>
        </p:spPr>
      </p:pic>
      <p:pic>
        <p:nvPicPr>
          <p:cNvPr id="544" name="Google Shape;544;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067755" y="1965181"/>
            <a:ext cx="1005840" cy="613562"/>
          </a:xfrm>
          <a:prstGeom prst="rect">
            <a:avLst/>
          </a:prstGeom>
          <a:noFill/>
          <a:ln>
            <a:noFill/>
          </a:ln>
        </p:spPr>
      </p:pic>
      <p:pic>
        <p:nvPicPr>
          <p:cNvPr id="545" name="Google Shape;545;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115300" y="1965181"/>
            <a:ext cx="1005840" cy="613563"/>
          </a:xfrm>
          <a:prstGeom prst="rect">
            <a:avLst/>
          </a:prstGeom>
          <a:noFill/>
          <a:ln>
            <a:noFill/>
          </a:ln>
        </p:spPr>
      </p:pic>
      <p:pic>
        <p:nvPicPr>
          <p:cNvPr id="546" name="Google Shape;546;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972667" y="1965181"/>
            <a:ext cx="1005840" cy="613563"/>
          </a:xfrm>
          <a:prstGeom prst="rect">
            <a:avLst/>
          </a:prstGeom>
          <a:noFill/>
          <a:ln>
            <a:noFill/>
          </a:ln>
        </p:spPr>
      </p:pic>
      <p:pic>
        <p:nvPicPr>
          <p:cNvPr id="547" name="Google Shape;547;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53838" y="1392409"/>
            <a:ext cx="1005840" cy="201168"/>
          </a:xfrm>
          <a:prstGeom prst="rect">
            <a:avLst/>
          </a:prstGeom>
          <a:noFill/>
          <a:ln>
            <a:noFill/>
          </a:ln>
        </p:spPr>
      </p:pic>
      <p:pic>
        <p:nvPicPr>
          <p:cNvPr id="548" name="Google Shape;548;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175213" y="1151236"/>
            <a:ext cx="594360" cy="683514"/>
          </a:xfrm>
          <a:prstGeom prst="rect">
            <a:avLst/>
          </a:prstGeom>
          <a:noFill/>
          <a:ln>
            <a:noFill/>
          </a:ln>
        </p:spPr>
      </p:pic>
      <p:pic>
        <p:nvPicPr>
          <p:cNvPr id="549" name="Google Shape;549;p2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877232" y="4532325"/>
            <a:ext cx="411480" cy="142148"/>
          </a:xfrm>
          <a:prstGeom prst="rect">
            <a:avLst/>
          </a:prstGeom>
          <a:noFill/>
          <a:ln>
            <a:noFill/>
          </a:ln>
        </p:spPr>
      </p:pic>
      <p:pic>
        <p:nvPicPr>
          <p:cNvPr id="550" name="Google Shape;550;p26" descr="suse_logo_color.jpg"/>
          <p:cNvPicPr preferRelativeResize="0"/>
          <p:nvPr/>
        </p:nvPicPr>
        <p:blipFill rotWithShape="1">
          <a:blip r:embed="rId32">
            <a:alphaModFix/>
          </a:blip>
          <a:srcRect/>
          <a:stretch/>
        </p:blipFill>
        <p:spPr>
          <a:xfrm>
            <a:off x="5917555" y="3669694"/>
            <a:ext cx="685800" cy="333000"/>
          </a:xfrm>
          <a:prstGeom prst="rect">
            <a:avLst/>
          </a:prstGeom>
          <a:noFill/>
          <a:ln>
            <a:noFill/>
          </a:ln>
        </p:spPr>
      </p:pic>
      <p:pic>
        <p:nvPicPr>
          <p:cNvPr id="551" name="Google Shape;551;p26"/>
          <p:cNvPicPr preferRelativeResize="0"/>
          <p:nvPr/>
        </p:nvPicPr>
        <p:blipFill>
          <a:blip r:embed="rId33">
            <a:alphaModFix/>
          </a:blip>
          <a:stretch>
            <a:fillRect/>
          </a:stretch>
        </p:blipFill>
        <p:spPr>
          <a:xfrm>
            <a:off x="8062575" y="3700341"/>
            <a:ext cx="594360" cy="271707"/>
          </a:xfrm>
          <a:prstGeom prst="rect">
            <a:avLst/>
          </a:prstGeom>
          <a:noFill/>
          <a:ln>
            <a:noFill/>
          </a:ln>
        </p:spPr>
      </p:pic>
      <p:pic>
        <p:nvPicPr>
          <p:cNvPr id="552" name="Google Shape;552;p26"/>
          <p:cNvPicPr preferRelativeResize="0"/>
          <p:nvPr/>
        </p:nvPicPr>
        <p:blipFill rotWithShape="1">
          <a:blip r:embed="rId34" cstate="print">
            <a:alphaModFix/>
            <a:extLst>
              <a:ext uri="{28A0092B-C50C-407E-A947-70E740481C1C}">
                <a14:useLocalDpi xmlns:a14="http://schemas.microsoft.com/office/drawing/2010/main"/>
              </a:ext>
            </a:extLst>
          </a:blip>
          <a:srcRect l="14394" r="11558"/>
          <a:stretch/>
        </p:blipFill>
        <p:spPr>
          <a:xfrm>
            <a:off x="8511578" y="3053008"/>
            <a:ext cx="548640" cy="506437"/>
          </a:xfrm>
          <a:prstGeom prst="rect">
            <a:avLst/>
          </a:prstGeom>
          <a:noFill/>
          <a:ln>
            <a:noFill/>
          </a:ln>
        </p:spPr>
      </p:pic>
      <p:pic>
        <p:nvPicPr>
          <p:cNvPr id="553" name="Google Shape;553;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768606" y="3625556"/>
            <a:ext cx="685800" cy="421277"/>
          </a:xfrm>
          <a:prstGeom prst="rect">
            <a:avLst/>
          </a:prstGeom>
          <a:noFill/>
          <a:ln>
            <a:noFill/>
          </a:ln>
        </p:spPr>
      </p:pic>
      <p:pic>
        <p:nvPicPr>
          <p:cNvPr id="554" name="Google Shape;554;p26"/>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3863976" y="3599857"/>
            <a:ext cx="548640" cy="472674"/>
          </a:xfrm>
          <a:prstGeom prst="rect">
            <a:avLst/>
          </a:prstGeom>
          <a:noFill/>
          <a:ln>
            <a:noFill/>
          </a:ln>
        </p:spPr>
      </p:pic>
      <p:pic>
        <p:nvPicPr>
          <p:cNvPr id="555" name="Google Shape;555;p26"/>
          <p:cNvPicPr preferRelativeResize="0"/>
          <p:nvPr/>
        </p:nvPicPr>
        <p:blipFill rotWithShape="1">
          <a:blip r:embed="rId37" cstate="print">
            <a:alphaModFix/>
            <a:extLst>
              <a:ext uri="{28A0092B-C50C-407E-A947-70E740481C1C}">
                <a14:useLocalDpi xmlns:a14="http://schemas.microsoft.com/office/drawing/2010/main"/>
              </a:ext>
            </a:extLst>
          </a:blip>
          <a:srcRect l="2792" r="5346"/>
          <a:stretch/>
        </p:blipFill>
        <p:spPr>
          <a:xfrm>
            <a:off x="4822186" y="3610860"/>
            <a:ext cx="685800" cy="450669"/>
          </a:xfrm>
          <a:prstGeom prst="rect">
            <a:avLst/>
          </a:prstGeom>
          <a:noFill/>
          <a:ln>
            <a:noFill/>
          </a:ln>
        </p:spPr>
      </p:pic>
      <p:pic>
        <p:nvPicPr>
          <p:cNvPr id="556" name="Google Shape;556;p26"/>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7012925" y="3614300"/>
            <a:ext cx="640080" cy="443789"/>
          </a:xfrm>
          <a:prstGeom prst="rect">
            <a:avLst/>
          </a:prstGeom>
          <a:noFill/>
          <a:ln>
            <a:noFill/>
          </a:ln>
        </p:spPr>
      </p:pic>
      <p:pic>
        <p:nvPicPr>
          <p:cNvPr id="557" name="Google Shape;557;p26" descr="C1_Core_NG_RGB_R-01.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4143401" y="3110326"/>
            <a:ext cx="685800" cy="391800"/>
          </a:xfrm>
          <a:prstGeom prst="rect">
            <a:avLst/>
          </a:prstGeom>
          <a:noFill/>
          <a:ln>
            <a:noFill/>
          </a:ln>
        </p:spPr>
      </p:pic>
      <p:pic>
        <p:nvPicPr>
          <p:cNvPr id="558" name="Google Shape;558;p26"/>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7408104" y="3232747"/>
            <a:ext cx="685801" cy="146958"/>
          </a:xfrm>
          <a:prstGeom prst="rect">
            <a:avLst/>
          </a:prstGeom>
          <a:noFill/>
          <a:ln>
            <a:noFill/>
          </a:ln>
        </p:spPr>
      </p:pic>
      <p:pic>
        <p:nvPicPr>
          <p:cNvPr id="559" name="Google Shape;559;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107299" y="3109935"/>
            <a:ext cx="640080" cy="392582"/>
          </a:xfrm>
          <a:prstGeom prst="rect">
            <a:avLst/>
          </a:prstGeom>
          <a:noFill/>
          <a:ln>
            <a:noFill/>
          </a:ln>
        </p:spPr>
      </p:pic>
      <p:pic>
        <p:nvPicPr>
          <p:cNvPr id="560" name="Google Shape;560;p26"/>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504717" y="3751004"/>
            <a:ext cx="758950" cy="170381"/>
          </a:xfrm>
          <a:prstGeom prst="rect">
            <a:avLst/>
          </a:prstGeom>
          <a:noFill/>
          <a:ln>
            <a:noFill/>
          </a:ln>
        </p:spPr>
      </p:pic>
      <p:pic>
        <p:nvPicPr>
          <p:cNvPr id="561" name="Google Shape;561;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350350" y="3067263"/>
            <a:ext cx="640080" cy="477927"/>
          </a:xfrm>
          <a:prstGeom prst="rect">
            <a:avLst/>
          </a:prstGeom>
          <a:noFill/>
          <a:ln>
            <a:noFill/>
          </a:ln>
        </p:spPr>
      </p:pic>
      <p:pic>
        <p:nvPicPr>
          <p:cNvPr id="562" name="Google Shape;562;p26"/>
          <p:cNvPicPr preferRelativeResize="0"/>
          <p:nvPr/>
        </p:nvPicPr>
        <p:blipFill rotWithShape="1">
          <a:blip r:embed="rId44" cstate="print">
            <a:alphaModFix/>
            <a:extLst>
              <a:ext uri="{28A0092B-C50C-407E-A947-70E740481C1C}">
                <a14:useLocalDpi xmlns:a14="http://schemas.microsoft.com/office/drawing/2010/main"/>
              </a:ext>
            </a:extLst>
          </a:blip>
          <a:srcRect l="24529" r="25307"/>
          <a:stretch/>
        </p:blipFill>
        <p:spPr>
          <a:xfrm>
            <a:off x="2165053" y="3023593"/>
            <a:ext cx="457200" cy="565266"/>
          </a:xfrm>
          <a:prstGeom prst="rect">
            <a:avLst/>
          </a:prstGeom>
          <a:noFill/>
          <a:ln>
            <a:noFill/>
          </a:ln>
        </p:spPr>
      </p:pic>
      <p:pic>
        <p:nvPicPr>
          <p:cNvPr id="563" name="Google Shape;563;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039927" y="3242545"/>
            <a:ext cx="685800" cy="127363"/>
          </a:xfrm>
          <a:prstGeom prst="rect">
            <a:avLst/>
          </a:prstGeom>
          <a:noFill/>
          <a:ln>
            <a:noFill/>
          </a:ln>
        </p:spPr>
      </p:pic>
      <p:pic>
        <p:nvPicPr>
          <p:cNvPr id="564" name="Google Shape;564;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673237" y="3625556"/>
            <a:ext cx="685800" cy="421277"/>
          </a:xfrm>
          <a:prstGeom prst="rect">
            <a:avLst/>
          </a:prstGeom>
          <a:noFill/>
          <a:ln>
            <a:noFill/>
          </a:ln>
        </p:spPr>
      </p:pic>
      <p:pic>
        <p:nvPicPr>
          <p:cNvPr id="565" name="Google Shape;565;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825" y="3134776"/>
            <a:ext cx="685800" cy="342900"/>
          </a:xfrm>
          <a:prstGeom prst="rect">
            <a:avLst/>
          </a:prstGeom>
          <a:noFill/>
          <a:ln>
            <a:noFill/>
          </a:ln>
        </p:spPr>
      </p:pic>
      <p:pic>
        <p:nvPicPr>
          <p:cNvPr id="566" name="Google Shape;566;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246875" y="3257241"/>
            <a:ext cx="685800" cy="97971"/>
          </a:xfrm>
          <a:prstGeom prst="rect">
            <a:avLst/>
          </a:prstGeom>
          <a:noFill/>
          <a:ln>
            <a:noFill/>
          </a:ln>
        </p:spPr>
      </p:pic>
      <p:pic>
        <p:nvPicPr>
          <p:cNvPr id="567" name="Google Shape;567;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568" name="Google Shape;568;p26"/>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 白金会员</a:t>
            </a:r>
            <a:endParaRPr sz="1000" b="1" i="0" u="none" strike="noStrike" cap="none" dirty="0">
              <a:solidFill>
                <a:srgbClr val="3F4749"/>
              </a:solidFill>
              <a:latin typeface="Century Gothic"/>
              <a:ea typeface="Century Gothic"/>
              <a:cs typeface="Century Gothic"/>
              <a:sym typeface="Century Gothic"/>
            </a:endParaRPr>
          </a:p>
        </p:txBody>
      </p:sp>
      <p:sp>
        <p:nvSpPr>
          <p:cNvPr id="569" name="Google Shape;569;p26"/>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zh-CN" altLang="en-US" sz="1000" b="1" dirty="0">
                <a:solidFill>
                  <a:schemeClr val="dk2"/>
                </a:solidFill>
                <a:latin typeface="Century Gothic"/>
                <a:ea typeface="Century Gothic"/>
                <a:cs typeface="Century Gothic"/>
                <a:sym typeface="Century Gothic"/>
              </a:rPr>
              <a:t>学术机构</a:t>
            </a:r>
            <a:r>
              <a:rPr lang="en-US"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非盈利机构会员</a:t>
            </a:r>
            <a:endParaRPr sz="1000" b="1" dirty="0">
              <a:solidFill>
                <a:srgbClr val="3F4749"/>
              </a:solidFill>
              <a:latin typeface="Century Gothic"/>
              <a:ea typeface="Century Gothic"/>
              <a:cs typeface="Century Gothic"/>
              <a:sym typeface="Century Gothic"/>
            </a:endParaRPr>
          </a:p>
        </p:txBody>
      </p:sp>
      <p:pic>
        <p:nvPicPr>
          <p:cNvPr id="570" name="Google Shape;570;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036039" y="4549515"/>
            <a:ext cx="685800" cy="107769"/>
          </a:xfrm>
          <a:prstGeom prst="rect">
            <a:avLst/>
          </a:prstGeom>
          <a:noFill/>
          <a:ln>
            <a:noFill/>
          </a:ln>
        </p:spPr>
      </p:pic>
    </p:spTree>
    <p:extLst>
      <p:ext uri="{BB962C8B-B14F-4D97-AF65-F5344CB8AC3E}">
        <p14:creationId xmlns:p14="http://schemas.microsoft.com/office/powerpoint/2010/main" val="761764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450+</a:t>
            </a:r>
            <a:r>
              <a:rPr lang="en-US" i="0" u="none" strike="noStrike" cap="none" dirty="0"/>
              <a:t> </a:t>
            </a:r>
            <a:r>
              <a:rPr lang="en-US" altLang="zh-CN" dirty="0">
                <a:solidFill>
                  <a:srgbClr val="000000"/>
                </a:solidFill>
              </a:rPr>
              <a:t>会员且数量不断增长（白银会员，1）</a:t>
            </a:r>
            <a:endParaRPr i="0" u="none" strike="noStrike" cap="none" dirty="0"/>
          </a:p>
        </p:txBody>
      </p:sp>
      <p:pic>
        <p:nvPicPr>
          <p:cNvPr id="577" name="Google Shape;577;p27"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09545" y="1156503"/>
            <a:ext cx="277800" cy="388500"/>
          </a:xfrm>
          <a:prstGeom prst="rect">
            <a:avLst/>
          </a:prstGeom>
          <a:noFill/>
          <a:ln>
            <a:noFill/>
          </a:ln>
        </p:spPr>
      </p:pic>
      <p:pic>
        <p:nvPicPr>
          <p:cNvPr id="578" name="Google Shape;578;p2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902628" y="2851236"/>
            <a:ext cx="594000" cy="206100"/>
          </a:xfrm>
          <a:prstGeom prst="rect">
            <a:avLst/>
          </a:prstGeom>
          <a:noFill/>
          <a:ln>
            <a:noFill/>
          </a:ln>
        </p:spPr>
      </p:pic>
      <p:pic>
        <p:nvPicPr>
          <p:cNvPr id="579" name="Google Shape;579;p27" descr="logo-1.png"/>
          <p:cNvPicPr preferRelativeResize="0"/>
          <p:nvPr/>
        </p:nvPicPr>
        <p:blipFill rotWithShape="1">
          <a:blip r:embed="rId5">
            <a:alphaModFix/>
          </a:blip>
          <a:srcRect/>
          <a:stretch/>
        </p:blipFill>
        <p:spPr>
          <a:xfrm>
            <a:off x="2066095" y="2352807"/>
            <a:ext cx="364500" cy="360000"/>
          </a:xfrm>
          <a:prstGeom prst="rect">
            <a:avLst/>
          </a:prstGeom>
          <a:noFill/>
          <a:ln>
            <a:noFill/>
          </a:ln>
        </p:spPr>
      </p:pic>
      <p:pic>
        <p:nvPicPr>
          <p:cNvPr id="580" name="Google Shape;580;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037884" y="1225707"/>
            <a:ext cx="446775" cy="250093"/>
          </a:xfrm>
          <a:prstGeom prst="rect">
            <a:avLst/>
          </a:prstGeom>
          <a:noFill/>
          <a:ln>
            <a:noFill/>
          </a:ln>
        </p:spPr>
      </p:pic>
      <p:pic>
        <p:nvPicPr>
          <p:cNvPr id="581" name="Google Shape;581;p27" descr="Pasted image at 2017_11_14 03_28 PM.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584177" y="3571402"/>
            <a:ext cx="364500" cy="374828"/>
          </a:xfrm>
          <a:prstGeom prst="rect">
            <a:avLst/>
          </a:prstGeom>
          <a:noFill/>
          <a:ln>
            <a:noFill/>
          </a:ln>
        </p:spPr>
      </p:pic>
      <p:pic>
        <p:nvPicPr>
          <p:cNvPr id="582" name="Google Shape;582;p27" descr="Datawire.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594594" y="3645713"/>
            <a:ext cx="670200" cy="226204"/>
          </a:xfrm>
          <a:prstGeom prst="rect">
            <a:avLst/>
          </a:prstGeom>
          <a:noFill/>
          <a:ln>
            <a:noFill/>
          </a:ln>
        </p:spPr>
      </p:pic>
      <p:pic>
        <p:nvPicPr>
          <p:cNvPr id="583" name="Google Shape;583;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429282" y="2366820"/>
            <a:ext cx="331975" cy="331975"/>
          </a:xfrm>
          <a:prstGeom prst="rect">
            <a:avLst/>
          </a:prstGeom>
          <a:noFill/>
          <a:ln>
            <a:noFill/>
          </a:ln>
        </p:spPr>
      </p:pic>
      <p:pic>
        <p:nvPicPr>
          <p:cNvPr id="584" name="Google Shape;584;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021535" y="891913"/>
            <a:ext cx="614700" cy="193326"/>
          </a:xfrm>
          <a:prstGeom prst="rect">
            <a:avLst/>
          </a:prstGeom>
          <a:noFill/>
          <a:ln>
            <a:noFill/>
          </a:ln>
        </p:spPr>
      </p:pic>
      <p:pic>
        <p:nvPicPr>
          <p:cNvPr id="585" name="Google Shape;585;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659" y="3148531"/>
            <a:ext cx="594300" cy="364009"/>
          </a:xfrm>
          <a:prstGeom prst="rect">
            <a:avLst/>
          </a:prstGeom>
          <a:noFill/>
          <a:ln>
            <a:noFill/>
          </a:ln>
        </p:spPr>
      </p:pic>
      <p:pic>
        <p:nvPicPr>
          <p:cNvPr id="586" name="Google Shape;586;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943292" y="827038"/>
            <a:ext cx="331975" cy="323076"/>
          </a:xfrm>
          <a:prstGeom prst="rect">
            <a:avLst/>
          </a:prstGeom>
          <a:noFill/>
          <a:ln>
            <a:noFill/>
          </a:ln>
        </p:spPr>
      </p:pic>
      <p:pic>
        <p:nvPicPr>
          <p:cNvPr id="587" name="Google Shape;587;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289107" y="2820272"/>
            <a:ext cx="446775" cy="268030"/>
          </a:xfrm>
          <a:prstGeom prst="rect">
            <a:avLst/>
          </a:prstGeom>
          <a:noFill/>
          <a:ln>
            <a:noFill/>
          </a:ln>
        </p:spPr>
      </p:pic>
      <p:pic>
        <p:nvPicPr>
          <p:cNvPr id="588" name="Google Shape;588;p27"/>
          <p:cNvPicPr preferRelativeResize="0"/>
          <p:nvPr/>
        </p:nvPicPr>
        <p:blipFill rotWithShape="1">
          <a:blip r:embed="rId14" cstate="print">
            <a:alphaModFix/>
            <a:extLst>
              <a:ext uri="{28A0092B-C50C-407E-A947-70E740481C1C}">
                <a14:useLocalDpi xmlns:a14="http://schemas.microsoft.com/office/drawing/2010/main"/>
              </a:ext>
            </a:extLst>
          </a:blip>
          <a:srcRect r="-725"/>
          <a:stretch/>
        </p:blipFill>
        <p:spPr>
          <a:xfrm>
            <a:off x="805742" y="4089484"/>
            <a:ext cx="614825" cy="191421"/>
          </a:xfrm>
          <a:prstGeom prst="rect">
            <a:avLst/>
          </a:prstGeom>
          <a:noFill/>
          <a:ln>
            <a:noFill/>
          </a:ln>
        </p:spPr>
      </p:pic>
      <p:pic>
        <p:nvPicPr>
          <p:cNvPr id="589" name="Google Shape;589;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36687" y="805425"/>
            <a:ext cx="446700" cy="366301"/>
          </a:xfrm>
          <a:prstGeom prst="rect">
            <a:avLst/>
          </a:prstGeom>
          <a:noFill/>
          <a:ln>
            <a:noFill/>
          </a:ln>
        </p:spPr>
      </p:pic>
      <p:pic>
        <p:nvPicPr>
          <p:cNvPr id="590" name="Google Shape;590;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871428" y="1923413"/>
            <a:ext cx="446775" cy="355854"/>
          </a:xfrm>
          <a:prstGeom prst="rect">
            <a:avLst/>
          </a:prstGeom>
          <a:noFill/>
          <a:ln>
            <a:noFill/>
          </a:ln>
        </p:spPr>
      </p:pic>
      <p:pic>
        <p:nvPicPr>
          <p:cNvPr id="591" name="Google Shape;591;p2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442447" y="1599504"/>
            <a:ext cx="614825" cy="237763"/>
          </a:xfrm>
          <a:prstGeom prst="rect">
            <a:avLst/>
          </a:prstGeom>
          <a:noFill/>
          <a:ln>
            <a:noFill/>
          </a:ln>
        </p:spPr>
      </p:pic>
      <p:pic>
        <p:nvPicPr>
          <p:cNvPr id="592" name="Google Shape;592;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700422" y="2007101"/>
            <a:ext cx="614700" cy="188479"/>
          </a:xfrm>
          <a:prstGeom prst="rect">
            <a:avLst/>
          </a:prstGeom>
          <a:noFill/>
          <a:ln>
            <a:noFill/>
          </a:ln>
        </p:spPr>
      </p:pic>
      <p:pic>
        <p:nvPicPr>
          <p:cNvPr id="593" name="Google Shape;593;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726124" y="1552780"/>
            <a:ext cx="540775" cy="331210"/>
          </a:xfrm>
          <a:prstGeom prst="rect">
            <a:avLst/>
          </a:prstGeom>
          <a:noFill/>
          <a:ln>
            <a:noFill/>
          </a:ln>
        </p:spPr>
      </p:pic>
      <p:pic>
        <p:nvPicPr>
          <p:cNvPr id="594" name="Google Shape;594;p2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973074" y="1943683"/>
            <a:ext cx="548700" cy="315315"/>
          </a:xfrm>
          <a:prstGeom prst="rect">
            <a:avLst/>
          </a:prstGeom>
          <a:noFill/>
          <a:ln>
            <a:noFill/>
          </a:ln>
        </p:spPr>
      </p:pic>
      <p:pic>
        <p:nvPicPr>
          <p:cNvPr id="595" name="Google Shape;595;p2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400264" y="2309336"/>
            <a:ext cx="414899" cy="446942"/>
          </a:xfrm>
          <a:prstGeom prst="rect">
            <a:avLst/>
          </a:prstGeom>
          <a:noFill/>
          <a:ln>
            <a:noFill/>
          </a:ln>
        </p:spPr>
      </p:pic>
      <p:pic>
        <p:nvPicPr>
          <p:cNvPr id="596" name="Google Shape;596;p2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024020" y="2313630"/>
            <a:ext cx="446775" cy="438354"/>
          </a:xfrm>
          <a:prstGeom prst="rect">
            <a:avLst/>
          </a:prstGeom>
          <a:noFill/>
          <a:ln>
            <a:noFill/>
          </a:ln>
        </p:spPr>
      </p:pic>
      <p:pic>
        <p:nvPicPr>
          <p:cNvPr id="597" name="Google Shape;597;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842870" y="2350626"/>
            <a:ext cx="485700" cy="364363"/>
          </a:xfrm>
          <a:prstGeom prst="rect">
            <a:avLst/>
          </a:prstGeom>
          <a:noFill/>
          <a:ln>
            <a:noFill/>
          </a:ln>
        </p:spPr>
      </p:pic>
      <p:pic>
        <p:nvPicPr>
          <p:cNvPr id="598" name="Google Shape;598;p2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5463389" y="1900939"/>
            <a:ext cx="364500" cy="400802"/>
          </a:xfrm>
          <a:prstGeom prst="rect">
            <a:avLst/>
          </a:prstGeom>
          <a:noFill/>
          <a:ln>
            <a:noFill/>
          </a:ln>
        </p:spPr>
      </p:pic>
      <p:pic>
        <p:nvPicPr>
          <p:cNvPr id="599" name="Google Shape;599;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679651" y="2431679"/>
            <a:ext cx="540775" cy="202257"/>
          </a:xfrm>
          <a:prstGeom prst="rect">
            <a:avLst/>
          </a:prstGeom>
          <a:noFill/>
          <a:ln>
            <a:noFill/>
          </a:ln>
        </p:spPr>
      </p:pic>
      <p:pic>
        <p:nvPicPr>
          <p:cNvPr id="600" name="Google Shape;600;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271450" y="3564923"/>
            <a:ext cx="403200" cy="387786"/>
          </a:xfrm>
          <a:prstGeom prst="rect">
            <a:avLst/>
          </a:prstGeom>
          <a:noFill/>
          <a:ln>
            <a:noFill/>
          </a:ln>
        </p:spPr>
      </p:pic>
      <p:pic>
        <p:nvPicPr>
          <p:cNvPr id="601" name="Google Shape;601;p27"/>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5988787" y="1561633"/>
            <a:ext cx="540775" cy="313504"/>
          </a:xfrm>
          <a:prstGeom prst="rect">
            <a:avLst/>
          </a:prstGeom>
          <a:noFill/>
          <a:ln>
            <a:noFill/>
          </a:ln>
        </p:spPr>
      </p:pic>
      <p:pic>
        <p:nvPicPr>
          <p:cNvPr id="602" name="Google Shape;602;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3964" y="1939994"/>
            <a:ext cx="540775" cy="322692"/>
          </a:xfrm>
          <a:prstGeom prst="rect">
            <a:avLst/>
          </a:prstGeom>
          <a:noFill/>
          <a:ln>
            <a:noFill/>
          </a:ln>
        </p:spPr>
      </p:pic>
      <p:pic>
        <p:nvPicPr>
          <p:cNvPr id="603" name="Google Shape;603;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734304" y="1292440"/>
            <a:ext cx="743701" cy="116626"/>
          </a:xfrm>
          <a:prstGeom prst="rect">
            <a:avLst/>
          </a:prstGeom>
          <a:noFill/>
          <a:ln>
            <a:noFill/>
          </a:ln>
        </p:spPr>
      </p:pic>
      <p:pic>
        <p:nvPicPr>
          <p:cNvPr id="604" name="Google Shape;604;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581497" y="2022040"/>
            <a:ext cx="743699" cy="158601"/>
          </a:xfrm>
          <a:prstGeom prst="rect">
            <a:avLst/>
          </a:prstGeom>
          <a:noFill/>
          <a:ln>
            <a:noFill/>
          </a:ln>
        </p:spPr>
      </p:pic>
      <p:pic>
        <p:nvPicPr>
          <p:cNvPr id="605" name="Google Shape;605;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378820" y="2786323"/>
            <a:ext cx="548700" cy="335927"/>
          </a:xfrm>
          <a:prstGeom prst="rect">
            <a:avLst/>
          </a:prstGeom>
          <a:noFill/>
          <a:ln>
            <a:noFill/>
          </a:ln>
        </p:spPr>
      </p:pic>
      <p:pic>
        <p:nvPicPr>
          <p:cNvPr id="606" name="Google Shape;606;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751096" y="1653928"/>
            <a:ext cx="743700" cy="128914"/>
          </a:xfrm>
          <a:prstGeom prst="rect">
            <a:avLst/>
          </a:prstGeom>
          <a:noFill/>
          <a:ln>
            <a:noFill/>
          </a:ln>
        </p:spPr>
      </p:pic>
      <p:pic>
        <p:nvPicPr>
          <p:cNvPr id="607" name="Google Shape;607;p27"/>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59582" y="2427892"/>
            <a:ext cx="794400" cy="209830"/>
          </a:xfrm>
          <a:prstGeom prst="rect">
            <a:avLst/>
          </a:prstGeom>
          <a:noFill/>
          <a:ln>
            <a:noFill/>
          </a:ln>
        </p:spPr>
      </p:pic>
      <p:pic>
        <p:nvPicPr>
          <p:cNvPr id="608" name="Google Shape;608;p27"/>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971068" y="1627208"/>
            <a:ext cx="548700" cy="182353"/>
          </a:xfrm>
          <a:prstGeom prst="rect">
            <a:avLst/>
          </a:prstGeom>
          <a:noFill/>
          <a:ln>
            <a:noFill/>
          </a:ln>
        </p:spPr>
      </p:pic>
      <p:pic>
        <p:nvPicPr>
          <p:cNvPr id="609" name="Google Shape;609;p27"/>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948058" y="895786"/>
            <a:ext cx="594000" cy="185579"/>
          </a:xfrm>
          <a:prstGeom prst="rect">
            <a:avLst/>
          </a:prstGeom>
          <a:noFill/>
          <a:ln>
            <a:noFill/>
          </a:ln>
        </p:spPr>
      </p:pic>
      <p:pic>
        <p:nvPicPr>
          <p:cNvPr id="610" name="Google Shape;610;p27"/>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8537426" y="2431470"/>
            <a:ext cx="594000" cy="202675"/>
          </a:xfrm>
          <a:prstGeom prst="rect">
            <a:avLst/>
          </a:prstGeom>
          <a:noFill/>
          <a:ln>
            <a:noFill/>
          </a:ln>
        </p:spPr>
      </p:pic>
      <p:pic>
        <p:nvPicPr>
          <p:cNvPr id="611" name="Google Shape;611;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618233" y="2786259"/>
            <a:ext cx="548700" cy="336054"/>
          </a:xfrm>
          <a:prstGeom prst="rect">
            <a:avLst/>
          </a:prstGeom>
          <a:noFill/>
          <a:ln>
            <a:noFill/>
          </a:ln>
        </p:spPr>
      </p:pic>
      <p:pic>
        <p:nvPicPr>
          <p:cNvPr id="612" name="Google Shape;612;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314385" y="3222703"/>
            <a:ext cx="710775" cy="215666"/>
          </a:xfrm>
          <a:prstGeom prst="rect">
            <a:avLst/>
          </a:prstGeom>
          <a:noFill/>
          <a:ln>
            <a:noFill/>
          </a:ln>
        </p:spPr>
      </p:pic>
      <p:pic>
        <p:nvPicPr>
          <p:cNvPr id="613" name="Google Shape;613;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703243" y="3167154"/>
            <a:ext cx="485700" cy="326764"/>
          </a:xfrm>
          <a:prstGeom prst="rect">
            <a:avLst/>
          </a:prstGeom>
          <a:noFill/>
          <a:ln>
            <a:noFill/>
          </a:ln>
        </p:spPr>
      </p:pic>
      <p:pic>
        <p:nvPicPr>
          <p:cNvPr id="614" name="Google Shape;614;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334670" y="3205809"/>
            <a:ext cx="594000" cy="249453"/>
          </a:xfrm>
          <a:prstGeom prst="rect">
            <a:avLst/>
          </a:prstGeom>
          <a:noFill/>
          <a:ln>
            <a:noFill/>
          </a:ln>
        </p:spPr>
      </p:pic>
      <p:pic>
        <p:nvPicPr>
          <p:cNvPr id="615" name="Google Shape;615;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054112" y="3182505"/>
            <a:ext cx="540775" cy="296061"/>
          </a:xfrm>
          <a:prstGeom prst="rect">
            <a:avLst/>
          </a:prstGeom>
          <a:noFill/>
          <a:ln>
            <a:noFill/>
          </a:ln>
        </p:spPr>
      </p:pic>
      <p:pic>
        <p:nvPicPr>
          <p:cNvPr id="616" name="Google Shape;616;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666960" y="2042392"/>
            <a:ext cx="888275" cy="117896"/>
          </a:xfrm>
          <a:prstGeom prst="rect">
            <a:avLst/>
          </a:prstGeom>
          <a:noFill/>
          <a:ln>
            <a:noFill/>
          </a:ln>
        </p:spPr>
      </p:pic>
      <p:pic>
        <p:nvPicPr>
          <p:cNvPr id="617" name="Google Shape;617;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749925" y="1962128"/>
            <a:ext cx="614825" cy="278425"/>
          </a:xfrm>
          <a:prstGeom prst="rect">
            <a:avLst/>
          </a:prstGeom>
          <a:noFill/>
          <a:ln>
            <a:noFill/>
          </a:ln>
        </p:spPr>
      </p:pic>
      <p:pic>
        <p:nvPicPr>
          <p:cNvPr id="618" name="Google Shape;618;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279467" y="1964530"/>
            <a:ext cx="446775" cy="273622"/>
          </a:xfrm>
          <a:prstGeom prst="rect">
            <a:avLst/>
          </a:prstGeom>
          <a:noFill/>
          <a:ln>
            <a:noFill/>
          </a:ln>
        </p:spPr>
      </p:pic>
      <p:pic>
        <p:nvPicPr>
          <p:cNvPr id="619" name="Google Shape;619;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498228" y="1533770"/>
            <a:ext cx="331975" cy="369230"/>
          </a:xfrm>
          <a:prstGeom prst="rect">
            <a:avLst/>
          </a:prstGeom>
          <a:noFill/>
          <a:ln>
            <a:noFill/>
          </a:ln>
        </p:spPr>
      </p:pic>
      <p:pic>
        <p:nvPicPr>
          <p:cNvPr id="620" name="Google Shape;620;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2725" y="4118320"/>
            <a:ext cx="614825" cy="133749"/>
          </a:xfrm>
          <a:prstGeom prst="rect">
            <a:avLst/>
          </a:prstGeom>
          <a:noFill/>
          <a:ln>
            <a:noFill/>
          </a:ln>
        </p:spPr>
      </p:pic>
      <p:pic>
        <p:nvPicPr>
          <p:cNvPr id="621" name="Google Shape;621;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663374" y="2786259"/>
            <a:ext cx="548700" cy="336054"/>
          </a:xfrm>
          <a:prstGeom prst="rect">
            <a:avLst/>
          </a:prstGeom>
          <a:noFill/>
          <a:ln>
            <a:noFill/>
          </a:ln>
        </p:spPr>
      </p:pic>
      <p:pic>
        <p:nvPicPr>
          <p:cNvPr id="622" name="Google Shape;622;p27"/>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8582325" y="890593"/>
            <a:ext cx="474000" cy="195966"/>
          </a:xfrm>
          <a:prstGeom prst="rect">
            <a:avLst/>
          </a:prstGeom>
          <a:noFill/>
          <a:ln>
            <a:noFill/>
          </a:ln>
        </p:spPr>
      </p:pic>
      <p:pic>
        <p:nvPicPr>
          <p:cNvPr id="623" name="Google Shape;623;p27"/>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3218885" y="1210661"/>
            <a:ext cx="471300" cy="280185"/>
          </a:xfrm>
          <a:prstGeom prst="rect">
            <a:avLst/>
          </a:prstGeom>
          <a:noFill/>
          <a:ln>
            <a:noFill/>
          </a:ln>
        </p:spPr>
      </p:pic>
      <p:pic>
        <p:nvPicPr>
          <p:cNvPr id="624" name="Google Shape;624;p27"/>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6062283" y="3593309"/>
            <a:ext cx="594300" cy="331012"/>
          </a:xfrm>
          <a:prstGeom prst="rect">
            <a:avLst/>
          </a:prstGeom>
          <a:noFill/>
          <a:ln>
            <a:noFill/>
          </a:ln>
        </p:spPr>
      </p:pic>
      <p:pic>
        <p:nvPicPr>
          <p:cNvPr id="625" name="Google Shape;625;p27"/>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5556904" y="1268568"/>
            <a:ext cx="614700" cy="164369"/>
          </a:xfrm>
          <a:prstGeom prst="rect">
            <a:avLst/>
          </a:prstGeom>
          <a:noFill/>
          <a:ln>
            <a:noFill/>
          </a:ln>
        </p:spPr>
      </p:pic>
      <p:pic>
        <p:nvPicPr>
          <p:cNvPr id="626" name="Google Shape;626;p27"/>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1849115" y="922779"/>
            <a:ext cx="594300" cy="131594"/>
          </a:xfrm>
          <a:prstGeom prst="rect">
            <a:avLst/>
          </a:prstGeom>
          <a:noFill/>
          <a:ln>
            <a:noFill/>
          </a:ln>
        </p:spPr>
      </p:pic>
      <p:pic>
        <p:nvPicPr>
          <p:cNvPr id="627" name="Google Shape;627;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6878" y="3590776"/>
            <a:ext cx="548700" cy="336079"/>
          </a:xfrm>
          <a:prstGeom prst="rect">
            <a:avLst/>
          </a:prstGeom>
          <a:noFill/>
          <a:ln>
            <a:noFill/>
          </a:ln>
        </p:spPr>
      </p:pic>
      <p:pic>
        <p:nvPicPr>
          <p:cNvPr id="628" name="Google Shape;628;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716199" y="1220374"/>
            <a:ext cx="446700" cy="260759"/>
          </a:xfrm>
          <a:prstGeom prst="rect">
            <a:avLst/>
          </a:prstGeom>
          <a:noFill/>
          <a:ln>
            <a:noFill/>
          </a:ln>
        </p:spPr>
      </p:pic>
      <p:pic>
        <p:nvPicPr>
          <p:cNvPr id="629" name="Google Shape;629;p27"/>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4076866" y="3582882"/>
            <a:ext cx="485700" cy="351868"/>
          </a:xfrm>
          <a:prstGeom prst="rect">
            <a:avLst/>
          </a:prstGeom>
          <a:noFill/>
          <a:ln>
            <a:noFill/>
          </a:ln>
        </p:spPr>
      </p:pic>
      <p:pic>
        <p:nvPicPr>
          <p:cNvPr id="630" name="Google Shape;630;p27"/>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26175" y="860836"/>
            <a:ext cx="614825" cy="255480"/>
          </a:xfrm>
          <a:prstGeom prst="rect">
            <a:avLst/>
          </a:prstGeom>
          <a:noFill/>
          <a:ln>
            <a:noFill/>
          </a:ln>
        </p:spPr>
      </p:pic>
      <p:pic>
        <p:nvPicPr>
          <p:cNvPr id="631" name="Google Shape;631;p27"/>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5087259" y="1618572"/>
            <a:ext cx="670200" cy="199625"/>
          </a:xfrm>
          <a:prstGeom prst="rect">
            <a:avLst/>
          </a:prstGeom>
          <a:noFill/>
          <a:ln>
            <a:noFill/>
          </a:ln>
        </p:spPr>
      </p:pic>
      <p:pic>
        <p:nvPicPr>
          <p:cNvPr id="632" name="Google Shape;632;p2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145440" y="1651354"/>
            <a:ext cx="594300" cy="134062"/>
          </a:xfrm>
          <a:prstGeom prst="rect">
            <a:avLst/>
          </a:prstGeom>
          <a:noFill/>
          <a:ln>
            <a:noFill/>
          </a:ln>
        </p:spPr>
      </p:pic>
      <p:pic>
        <p:nvPicPr>
          <p:cNvPr id="633" name="Google Shape;633;p27"/>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3727730" y="901092"/>
            <a:ext cx="501900" cy="174969"/>
          </a:xfrm>
          <a:prstGeom prst="rect">
            <a:avLst/>
          </a:prstGeom>
          <a:noFill/>
          <a:ln>
            <a:noFill/>
          </a:ln>
        </p:spPr>
      </p:pic>
      <p:pic>
        <p:nvPicPr>
          <p:cNvPr id="634" name="Google Shape;634;p27"/>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394472" y="3205704"/>
            <a:ext cx="710775" cy="249664"/>
          </a:xfrm>
          <a:prstGeom prst="rect">
            <a:avLst/>
          </a:prstGeom>
          <a:noFill/>
          <a:ln>
            <a:noFill/>
          </a:ln>
        </p:spPr>
      </p:pic>
      <p:pic>
        <p:nvPicPr>
          <p:cNvPr id="635" name="Google Shape;635;p27"/>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2750472" y="929627"/>
            <a:ext cx="670200" cy="117899"/>
          </a:xfrm>
          <a:prstGeom prst="rect">
            <a:avLst/>
          </a:prstGeom>
          <a:noFill/>
          <a:ln>
            <a:noFill/>
          </a:ln>
        </p:spPr>
      </p:pic>
      <p:pic>
        <p:nvPicPr>
          <p:cNvPr id="636" name="Google Shape;636;p2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1509936" y="2037736"/>
            <a:ext cx="926375" cy="127210"/>
          </a:xfrm>
          <a:prstGeom prst="rect">
            <a:avLst/>
          </a:prstGeom>
          <a:noFill/>
          <a:ln>
            <a:noFill/>
          </a:ln>
        </p:spPr>
      </p:pic>
      <p:pic>
        <p:nvPicPr>
          <p:cNvPr id="637" name="Google Shape;637;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750044" y="3276901"/>
            <a:ext cx="670200" cy="107271"/>
          </a:xfrm>
          <a:prstGeom prst="rect">
            <a:avLst/>
          </a:prstGeom>
          <a:noFill/>
          <a:ln>
            <a:noFill/>
          </a:ln>
        </p:spPr>
      </p:pic>
      <p:pic>
        <p:nvPicPr>
          <p:cNvPr id="638" name="Google Shape;638;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545686" y="3235194"/>
            <a:ext cx="794400" cy="190684"/>
          </a:xfrm>
          <a:prstGeom prst="rect">
            <a:avLst/>
          </a:prstGeom>
          <a:noFill/>
          <a:ln>
            <a:noFill/>
          </a:ln>
        </p:spPr>
      </p:pic>
      <p:pic>
        <p:nvPicPr>
          <p:cNvPr id="639" name="Google Shape;639;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655164" y="1255817"/>
            <a:ext cx="670200" cy="189872"/>
          </a:xfrm>
          <a:prstGeom prst="rect">
            <a:avLst/>
          </a:prstGeom>
          <a:noFill/>
          <a:ln>
            <a:noFill/>
          </a:ln>
        </p:spPr>
      </p:pic>
      <p:pic>
        <p:nvPicPr>
          <p:cNvPr id="640" name="Google Shape;640;p2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403144" y="1201784"/>
            <a:ext cx="403200" cy="297938"/>
          </a:xfrm>
          <a:prstGeom prst="rect">
            <a:avLst/>
          </a:prstGeom>
          <a:noFill/>
          <a:ln>
            <a:noFill/>
          </a:ln>
        </p:spPr>
      </p:pic>
      <p:pic>
        <p:nvPicPr>
          <p:cNvPr id="641" name="Google Shape;641;p2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333679" y="2852418"/>
            <a:ext cx="710700" cy="203736"/>
          </a:xfrm>
          <a:prstGeom prst="rect">
            <a:avLst/>
          </a:prstGeom>
          <a:noFill/>
          <a:ln>
            <a:noFill/>
          </a:ln>
        </p:spPr>
      </p:pic>
      <p:pic>
        <p:nvPicPr>
          <p:cNvPr id="642" name="Google Shape;642;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094266" y="2823896"/>
            <a:ext cx="446775" cy="260780"/>
          </a:xfrm>
          <a:prstGeom prst="rect">
            <a:avLst/>
          </a:prstGeom>
          <a:noFill/>
          <a:ln>
            <a:noFill/>
          </a:ln>
        </p:spPr>
      </p:pic>
      <p:pic>
        <p:nvPicPr>
          <p:cNvPr id="643" name="Google Shape;643;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46315" y="2835121"/>
            <a:ext cx="794400" cy="238331"/>
          </a:xfrm>
          <a:prstGeom prst="rect">
            <a:avLst/>
          </a:prstGeom>
          <a:noFill/>
          <a:ln>
            <a:noFill/>
          </a:ln>
        </p:spPr>
      </p:pic>
      <p:pic>
        <p:nvPicPr>
          <p:cNvPr id="644" name="Google Shape;644;p2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29183" y="3569811"/>
            <a:ext cx="471300" cy="378009"/>
          </a:xfrm>
          <a:prstGeom prst="rect">
            <a:avLst/>
          </a:prstGeom>
          <a:noFill/>
          <a:ln>
            <a:noFill/>
          </a:ln>
        </p:spPr>
      </p:pic>
      <p:pic>
        <p:nvPicPr>
          <p:cNvPr id="645" name="Google Shape;645;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760891" y="1662535"/>
            <a:ext cx="670200" cy="111700"/>
          </a:xfrm>
          <a:prstGeom prst="rect">
            <a:avLst/>
          </a:prstGeom>
          <a:noFill/>
          <a:ln>
            <a:noFill/>
          </a:ln>
        </p:spPr>
      </p:pic>
      <p:pic>
        <p:nvPicPr>
          <p:cNvPr id="646" name="Google Shape;646;p2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516561" y="3574743"/>
            <a:ext cx="446700" cy="368145"/>
          </a:xfrm>
          <a:prstGeom prst="rect">
            <a:avLst/>
          </a:prstGeom>
          <a:noFill/>
          <a:ln>
            <a:noFill/>
          </a:ln>
        </p:spPr>
      </p:pic>
      <p:pic>
        <p:nvPicPr>
          <p:cNvPr id="647" name="Google Shape;647;p2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044277" y="914867"/>
            <a:ext cx="670200" cy="147419"/>
          </a:xfrm>
          <a:prstGeom prst="rect">
            <a:avLst/>
          </a:prstGeom>
          <a:noFill/>
          <a:ln>
            <a:noFill/>
          </a:ln>
        </p:spPr>
      </p:pic>
      <p:pic>
        <p:nvPicPr>
          <p:cNvPr id="648" name="Google Shape;648;p2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83401" y="3239182"/>
            <a:ext cx="794400" cy="182708"/>
          </a:xfrm>
          <a:prstGeom prst="rect">
            <a:avLst/>
          </a:prstGeom>
          <a:noFill/>
          <a:ln>
            <a:noFill/>
          </a:ln>
        </p:spPr>
      </p:pic>
      <p:pic>
        <p:nvPicPr>
          <p:cNvPr id="649" name="Google Shape;649;p2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150602" y="3185433"/>
            <a:ext cx="474000" cy="290205"/>
          </a:xfrm>
          <a:prstGeom prst="rect">
            <a:avLst/>
          </a:prstGeom>
          <a:noFill/>
          <a:ln>
            <a:noFill/>
          </a:ln>
        </p:spPr>
      </p:pic>
      <p:pic>
        <p:nvPicPr>
          <p:cNvPr id="650" name="Google Shape;650;p2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707787" y="2858836"/>
            <a:ext cx="743700" cy="190902"/>
          </a:xfrm>
          <a:prstGeom prst="rect">
            <a:avLst/>
          </a:prstGeom>
          <a:noFill/>
          <a:ln>
            <a:noFill/>
          </a:ln>
        </p:spPr>
      </p:pic>
      <p:pic>
        <p:nvPicPr>
          <p:cNvPr id="651" name="Google Shape;651;p2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062838" y="2438802"/>
            <a:ext cx="794400" cy="188010"/>
          </a:xfrm>
          <a:prstGeom prst="rect">
            <a:avLst/>
          </a:prstGeom>
          <a:noFill/>
          <a:ln>
            <a:noFill/>
          </a:ln>
        </p:spPr>
      </p:pic>
      <p:pic>
        <p:nvPicPr>
          <p:cNvPr id="652" name="Google Shape;652;p2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2788255" y="3683005"/>
            <a:ext cx="614700" cy="151621"/>
          </a:xfrm>
          <a:prstGeom prst="rect">
            <a:avLst/>
          </a:prstGeom>
          <a:noFill/>
          <a:ln>
            <a:noFill/>
          </a:ln>
        </p:spPr>
      </p:pic>
      <p:pic>
        <p:nvPicPr>
          <p:cNvPr id="653" name="Google Shape;653;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470382" y="2039382"/>
            <a:ext cx="663900" cy="123917"/>
          </a:xfrm>
          <a:prstGeom prst="rect">
            <a:avLst/>
          </a:prstGeom>
          <a:noFill/>
          <a:ln>
            <a:noFill/>
          </a:ln>
        </p:spPr>
      </p:pic>
      <p:pic>
        <p:nvPicPr>
          <p:cNvPr id="654" name="Google Shape;654;p2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465528" y="3245008"/>
            <a:ext cx="743700" cy="171055"/>
          </a:xfrm>
          <a:prstGeom prst="rect">
            <a:avLst/>
          </a:prstGeom>
          <a:noFill/>
          <a:ln>
            <a:noFill/>
          </a:ln>
        </p:spPr>
      </p:pic>
      <p:pic>
        <p:nvPicPr>
          <p:cNvPr id="655" name="Google Shape;655;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970113" y="2408871"/>
            <a:ext cx="663900" cy="247873"/>
          </a:xfrm>
          <a:prstGeom prst="rect">
            <a:avLst/>
          </a:prstGeom>
          <a:noFill/>
          <a:ln>
            <a:noFill/>
          </a:ln>
        </p:spPr>
      </p:pic>
      <p:pic>
        <p:nvPicPr>
          <p:cNvPr id="656" name="Google Shape;656;p2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720330" y="3253714"/>
            <a:ext cx="548700" cy="153644"/>
          </a:xfrm>
          <a:prstGeom prst="rect">
            <a:avLst/>
          </a:prstGeom>
          <a:noFill/>
          <a:ln>
            <a:noFill/>
          </a:ln>
        </p:spPr>
      </p:pic>
      <p:pic>
        <p:nvPicPr>
          <p:cNvPr id="657" name="Google Shape;657;p2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921725" y="1261252"/>
            <a:ext cx="501900" cy="179003"/>
          </a:xfrm>
          <a:prstGeom prst="rect">
            <a:avLst/>
          </a:prstGeom>
          <a:noFill/>
          <a:ln>
            <a:noFill/>
          </a:ln>
        </p:spPr>
      </p:pic>
      <p:pic>
        <p:nvPicPr>
          <p:cNvPr id="658" name="Google Shape;658;p2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13750" y="1205696"/>
            <a:ext cx="446775" cy="290114"/>
          </a:xfrm>
          <a:prstGeom prst="rect">
            <a:avLst/>
          </a:prstGeom>
          <a:noFill/>
          <a:ln>
            <a:noFill/>
          </a:ln>
        </p:spPr>
      </p:pic>
      <p:pic>
        <p:nvPicPr>
          <p:cNvPr id="659" name="Google Shape;659;p2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290445" y="811755"/>
            <a:ext cx="446775" cy="353641"/>
          </a:xfrm>
          <a:prstGeom prst="rect">
            <a:avLst/>
          </a:prstGeom>
          <a:noFill/>
          <a:ln>
            <a:noFill/>
          </a:ln>
        </p:spPr>
      </p:pic>
      <p:pic>
        <p:nvPicPr>
          <p:cNvPr id="660" name="Google Shape;660;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8394439" y="1232802"/>
            <a:ext cx="710801" cy="235902"/>
          </a:xfrm>
          <a:prstGeom prst="rect">
            <a:avLst/>
          </a:prstGeom>
          <a:noFill/>
          <a:ln>
            <a:noFill/>
          </a:ln>
        </p:spPr>
      </p:pic>
      <p:pic>
        <p:nvPicPr>
          <p:cNvPr id="661" name="Google Shape;661;p2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676172" y="3659984"/>
            <a:ext cx="794400" cy="197663"/>
          </a:xfrm>
          <a:prstGeom prst="rect">
            <a:avLst/>
          </a:prstGeom>
          <a:noFill/>
          <a:ln>
            <a:noFill/>
          </a:ln>
        </p:spPr>
      </p:pic>
      <p:pic>
        <p:nvPicPr>
          <p:cNvPr id="662" name="Google Shape;662;p2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1707461" y="2784240"/>
            <a:ext cx="414900" cy="340094"/>
          </a:xfrm>
          <a:prstGeom prst="rect">
            <a:avLst/>
          </a:prstGeom>
          <a:noFill/>
          <a:ln>
            <a:noFill/>
          </a:ln>
        </p:spPr>
      </p:pic>
      <p:pic>
        <p:nvPicPr>
          <p:cNvPr id="663" name="Google Shape;663;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061531" y="1642919"/>
            <a:ext cx="794400" cy="150932"/>
          </a:xfrm>
          <a:prstGeom prst="rect">
            <a:avLst/>
          </a:prstGeom>
          <a:noFill/>
          <a:ln>
            <a:noFill/>
          </a:ln>
        </p:spPr>
      </p:pic>
      <p:pic>
        <p:nvPicPr>
          <p:cNvPr id="664" name="Google Shape;664;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211125" y="2870607"/>
            <a:ext cx="851075" cy="167359"/>
          </a:xfrm>
          <a:prstGeom prst="rect">
            <a:avLst/>
          </a:prstGeom>
          <a:noFill/>
          <a:ln>
            <a:noFill/>
          </a:ln>
        </p:spPr>
      </p:pic>
      <p:pic>
        <p:nvPicPr>
          <p:cNvPr id="665" name="Google Shape;665;p2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397007" y="2369964"/>
            <a:ext cx="794400" cy="325686"/>
          </a:xfrm>
          <a:prstGeom prst="rect">
            <a:avLst/>
          </a:prstGeom>
          <a:noFill/>
          <a:ln>
            <a:noFill/>
          </a:ln>
        </p:spPr>
      </p:pic>
      <p:pic>
        <p:nvPicPr>
          <p:cNvPr id="666" name="Google Shape;666;p2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877997" y="4102174"/>
            <a:ext cx="540775" cy="166040"/>
          </a:xfrm>
          <a:prstGeom prst="rect">
            <a:avLst/>
          </a:prstGeom>
          <a:noFill/>
          <a:ln>
            <a:noFill/>
          </a:ln>
        </p:spPr>
      </p:pic>
      <p:pic>
        <p:nvPicPr>
          <p:cNvPr id="667" name="Google Shape;667;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898730" y="4124219"/>
            <a:ext cx="851075" cy="121952"/>
          </a:xfrm>
          <a:prstGeom prst="rect">
            <a:avLst/>
          </a:prstGeom>
          <a:noFill/>
          <a:ln>
            <a:noFill/>
          </a:ln>
        </p:spPr>
      </p:pic>
      <p:pic>
        <p:nvPicPr>
          <p:cNvPr id="668" name="Google Shape;668;p2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548759" y="4086672"/>
            <a:ext cx="743703" cy="197045"/>
          </a:xfrm>
          <a:prstGeom prst="rect">
            <a:avLst/>
          </a:prstGeom>
          <a:noFill/>
          <a:ln>
            <a:noFill/>
          </a:ln>
        </p:spPr>
      </p:pic>
      <p:pic>
        <p:nvPicPr>
          <p:cNvPr id="669" name="Google Shape;669;p2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078356" y="4078834"/>
            <a:ext cx="414900" cy="212721"/>
          </a:xfrm>
          <a:prstGeom prst="rect">
            <a:avLst/>
          </a:prstGeom>
          <a:noFill/>
          <a:ln>
            <a:noFill/>
          </a:ln>
        </p:spPr>
      </p:pic>
      <p:pic>
        <p:nvPicPr>
          <p:cNvPr id="670" name="Google Shape;670;p27"/>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6621448" y="4081408"/>
            <a:ext cx="710800" cy="207573"/>
          </a:xfrm>
          <a:prstGeom prst="rect">
            <a:avLst/>
          </a:prstGeom>
          <a:noFill/>
          <a:ln>
            <a:noFill/>
          </a:ln>
        </p:spPr>
      </p:pic>
      <p:pic>
        <p:nvPicPr>
          <p:cNvPr id="671" name="Google Shape;671;p27"/>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2420654" y="4001791"/>
            <a:ext cx="364500" cy="366807"/>
          </a:xfrm>
          <a:prstGeom prst="rect">
            <a:avLst/>
          </a:prstGeom>
          <a:noFill/>
          <a:ln>
            <a:noFill/>
          </a:ln>
        </p:spPr>
      </p:pic>
      <p:pic>
        <p:nvPicPr>
          <p:cNvPr id="672" name="Google Shape;672;p2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406038" y="4073554"/>
            <a:ext cx="364500" cy="223281"/>
          </a:xfrm>
          <a:prstGeom prst="rect">
            <a:avLst/>
          </a:prstGeom>
          <a:noFill/>
          <a:ln>
            <a:noFill/>
          </a:ln>
        </p:spPr>
      </p:pic>
      <p:pic>
        <p:nvPicPr>
          <p:cNvPr id="673" name="Google Shape;673;p27"/>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5546964" y="4021171"/>
            <a:ext cx="403200" cy="328046"/>
          </a:xfrm>
          <a:prstGeom prst="rect">
            <a:avLst/>
          </a:prstGeom>
          <a:noFill/>
          <a:ln>
            <a:noFill/>
          </a:ln>
        </p:spPr>
      </p:pic>
      <p:pic>
        <p:nvPicPr>
          <p:cNvPr id="674" name="Google Shape;674;p2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7460440" y="4095423"/>
            <a:ext cx="663900" cy="179544"/>
          </a:xfrm>
          <a:prstGeom prst="rect">
            <a:avLst/>
          </a:prstGeom>
          <a:noFill/>
          <a:ln>
            <a:noFill/>
          </a:ln>
        </p:spPr>
      </p:pic>
      <p:pic>
        <p:nvPicPr>
          <p:cNvPr id="675" name="Google Shape;675;p2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252532" y="3960891"/>
            <a:ext cx="331975" cy="448608"/>
          </a:xfrm>
          <a:prstGeom prst="rect">
            <a:avLst/>
          </a:prstGeom>
          <a:noFill/>
          <a:ln>
            <a:noFill/>
          </a:ln>
        </p:spPr>
      </p:pic>
      <p:pic>
        <p:nvPicPr>
          <p:cNvPr id="676" name="Google Shape;676;p2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460307" y="1980735"/>
            <a:ext cx="663900" cy="241211"/>
          </a:xfrm>
          <a:prstGeom prst="rect">
            <a:avLst/>
          </a:prstGeom>
          <a:noFill/>
          <a:ln>
            <a:noFill/>
          </a:ln>
        </p:spPr>
      </p:pic>
      <p:pic>
        <p:nvPicPr>
          <p:cNvPr id="677" name="Google Shape;677;p2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830894" y="3595340"/>
            <a:ext cx="326950" cy="326950"/>
          </a:xfrm>
          <a:prstGeom prst="rect">
            <a:avLst/>
          </a:prstGeom>
          <a:noFill/>
          <a:ln>
            <a:noFill/>
          </a:ln>
        </p:spPr>
      </p:pic>
      <p:pic>
        <p:nvPicPr>
          <p:cNvPr id="678" name="Google Shape;678;p2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685182" y="4522058"/>
            <a:ext cx="614825" cy="178416"/>
          </a:xfrm>
          <a:prstGeom prst="rect">
            <a:avLst/>
          </a:prstGeom>
          <a:noFill/>
          <a:ln>
            <a:noFill/>
          </a:ln>
        </p:spPr>
      </p:pic>
      <p:pic>
        <p:nvPicPr>
          <p:cNvPr id="679" name="Google Shape;679;p27"/>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6336203" y="4448654"/>
            <a:ext cx="403200" cy="325226"/>
          </a:xfrm>
          <a:prstGeom prst="rect">
            <a:avLst/>
          </a:prstGeom>
          <a:noFill/>
          <a:ln>
            <a:noFill/>
          </a:ln>
        </p:spPr>
      </p:pic>
      <p:pic>
        <p:nvPicPr>
          <p:cNvPr id="680" name="Google Shape;680;p27"/>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6860301" y="4537384"/>
            <a:ext cx="663900" cy="147765"/>
          </a:xfrm>
          <a:prstGeom prst="rect">
            <a:avLst/>
          </a:prstGeom>
          <a:noFill/>
          <a:ln>
            <a:noFill/>
          </a:ln>
        </p:spPr>
      </p:pic>
      <p:pic>
        <p:nvPicPr>
          <p:cNvPr id="681" name="Google Shape;681;p27"/>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5420905" y="4522852"/>
            <a:ext cx="794400" cy="176829"/>
          </a:xfrm>
          <a:prstGeom prst="rect">
            <a:avLst/>
          </a:prstGeom>
          <a:noFill/>
          <a:ln>
            <a:noFill/>
          </a:ln>
        </p:spPr>
      </p:pic>
      <p:pic>
        <p:nvPicPr>
          <p:cNvPr id="682" name="Google Shape;682;p27"/>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8704570" y="4468602"/>
            <a:ext cx="364500" cy="285329"/>
          </a:xfrm>
          <a:prstGeom prst="rect">
            <a:avLst/>
          </a:prstGeom>
          <a:noFill/>
          <a:ln>
            <a:noFill/>
          </a:ln>
        </p:spPr>
      </p:pic>
      <p:pic>
        <p:nvPicPr>
          <p:cNvPr id="683" name="Google Shape;683;p27" descr="logo_ebay-300x184.png"/>
          <p:cNvPicPr preferRelativeResize="0"/>
          <p:nvPr/>
        </p:nvPicPr>
        <p:blipFill rotWithShape="1">
          <a:blip r:embed="rId109">
            <a:alphaModFix/>
          </a:blip>
          <a:srcRect/>
          <a:stretch/>
        </p:blipFill>
        <p:spPr>
          <a:xfrm>
            <a:off x="1575092" y="4474166"/>
            <a:ext cx="446700" cy="274200"/>
          </a:xfrm>
          <a:prstGeom prst="rect">
            <a:avLst/>
          </a:prstGeom>
          <a:noFill/>
          <a:ln>
            <a:noFill/>
          </a:ln>
        </p:spPr>
      </p:pic>
      <p:pic>
        <p:nvPicPr>
          <p:cNvPr id="684" name="Google Shape;684;p27"/>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8712699" y="4016716"/>
            <a:ext cx="414900" cy="336957"/>
          </a:xfrm>
          <a:prstGeom prst="rect">
            <a:avLst/>
          </a:prstGeom>
          <a:noFill/>
          <a:ln>
            <a:noFill/>
          </a:ln>
        </p:spPr>
      </p:pic>
      <p:pic>
        <p:nvPicPr>
          <p:cNvPr id="685" name="Google Shape;685;p27"/>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4161083" y="4441063"/>
            <a:ext cx="403200" cy="340408"/>
          </a:xfrm>
          <a:prstGeom prst="rect">
            <a:avLst/>
          </a:prstGeom>
          <a:noFill/>
          <a:ln>
            <a:noFill/>
          </a:ln>
        </p:spPr>
      </p:pic>
      <p:pic>
        <p:nvPicPr>
          <p:cNvPr id="686" name="Google Shape;686;p27"/>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905495" y="4518251"/>
            <a:ext cx="548699" cy="186032"/>
          </a:xfrm>
          <a:prstGeom prst="rect">
            <a:avLst/>
          </a:prstGeom>
          <a:noFill/>
          <a:ln>
            <a:noFill/>
          </a:ln>
        </p:spPr>
      </p:pic>
      <p:pic>
        <p:nvPicPr>
          <p:cNvPr id="687" name="Google Shape;687;p27"/>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3897" y="4476239"/>
            <a:ext cx="710700" cy="270055"/>
          </a:xfrm>
          <a:prstGeom prst="rect">
            <a:avLst/>
          </a:prstGeom>
          <a:noFill/>
          <a:ln>
            <a:noFill/>
          </a:ln>
        </p:spPr>
      </p:pic>
      <p:pic>
        <p:nvPicPr>
          <p:cNvPr id="688" name="Google Shape;688;p27"/>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2142690" y="4524813"/>
            <a:ext cx="594299" cy="172908"/>
          </a:xfrm>
          <a:prstGeom prst="rect">
            <a:avLst/>
          </a:prstGeom>
          <a:noFill/>
          <a:ln>
            <a:noFill/>
          </a:ln>
        </p:spPr>
      </p:pic>
      <p:pic>
        <p:nvPicPr>
          <p:cNvPr id="689" name="Google Shape;689;p27"/>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3425485" y="4502339"/>
            <a:ext cx="614700" cy="217856"/>
          </a:xfrm>
          <a:prstGeom prst="rect">
            <a:avLst/>
          </a:prstGeom>
          <a:noFill/>
          <a:ln>
            <a:noFill/>
          </a:ln>
        </p:spPr>
      </p:pic>
      <p:pic>
        <p:nvPicPr>
          <p:cNvPr id="690" name="Google Shape;690;p27"/>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8251697" y="4472169"/>
            <a:ext cx="331975" cy="278196"/>
          </a:xfrm>
          <a:prstGeom prst="rect">
            <a:avLst/>
          </a:prstGeom>
          <a:noFill/>
          <a:ln>
            <a:noFill/>
          </a:ln>
        </p:spPr>
      </p:pic>
      <p:pic>
        <p:nvPicPr>
          <p:cNvPr id="691" name="Google Shape;691;p27"/>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7645099" y="4525456"/>
            <a:ext cx="485700" cy="171621"/>
          </a:xfrm>
          <a:prstGeom prst="rect">
            <a:avLst/>
          </a:prstGeom>
          <a:noFill/>
          <a:ln>
            <a:noFill/>
          </a:ln>
        </p:spPr>
      </p:pic>
      <p:pic>
        <p:nvPicPr>
          <p:cNvPr id="692" name="Google Shape;692;p27"/>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1314089" y="3567423"/>
            <a:ext cx="403200" cy="382785"/>
          </a:xfrm>
          <a:prstGeom prst="rect">
            <a:avLst/>
          </a:prstGeom>
          <a:noFill/>
          <a:ln>
            <a:noFill/>
          </a:ln>
        </p:spPr>
      </p:pic>
      <p:pic>
        <p:nvPicPr>
          <p:cNvPr id="693" name="Google Shape;693;p27"/>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913346" y="3997951"/>
            <a:ext cx="364500" cy="374486"/>
          </a:xfrm>
          <a:prstGeom prst="rect">
            <a:avLst/>
          </a:prstGeom>
          <a:noFill/>
          <a:ln>
            <a:noFill/>
          </a:ln>
        </p:spPr>
      </p:pic>
      <p:pic>
        <p:nvPicPr>
          <p:cNvPr id="694" name="Google Shape;694;p27"/>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0869" y="2785628"/>
            <a:ext cx="548700" cy="337317"/>
          </a:xfrm>
          <a:prstGeom prst="rect">
            <a:avLst/>
          </a:prstGeom>
          <a:noFill/>
          <a:ln>
            <a:noFill/>
          </a:ln>
        </p:spPr>
      </p:pic>
      <p:pic>
        <p:nvPicPr>
          <p:cNvPr id="695" name="Google Shape;695;p27"/>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378400" y="3671163"/>
            <a:ext cx="710700" cy="175305"/>
          </a:xfrm>
          <a:prstGeom prst="rect">
            <a:avLst/>
          </a:prstGeom>
          <a:noFill/>
          <a:ln>
            <a:noFill/>
          </a:ln>
        </p:spPr>
      </p:pic>
      <p:pic>
        <p:nvPicPr>
          <p:cNvPr id="696" name="Google Shape;696;p27"/>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662419" y="1619618"/>
            <a:ext cx="548700" cy="197534"/>
          </a:xfrm>
          <a:prstGeom prst="rect">
            <a:avLst/>
          </a:prstGeom>
          <a:noFill/>
          <a:ln>
            <a:noFill/>
          </a:ln>
        </p:spPr>
      </p:pic>
      <p:pic>
        <p:nvPicPr>
          <p:cNvPr id="697" name="Google Shape;697;p27"/>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2639451" y="2378099"/>
            <a:ext cx="548700" cy="309417"/>
          </a:xfrm>
          <a:prstGeom prst="rect">
            <a:avLst/>
          </a:prstGeom>
          <a:noFill/>
          <a:ln>
            <a:noFill/>
          </a:ln>
        </p:spPr>
      </p:pic>
      <p:pic>
        <p:nvPicPr>
          <p:cNvPr id="698" name="Google Shape;698;p27"/>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792065" y="1240734"/>
            <a:ext cx="710700" cy="220037"/>
          </a:xfrm>
          <a:prstGeom prst="rect">
            <a:avLst/>
          </a:prstGeom>
          <a:noFill/>
          <a:ln>
            <a:noFill/>
          </a:ln>
        </p:spPr>
      </p:pic>
      <p:pic>
        <p:nvPicPr>
          <p:cNvPr id="699" name="Google Shape;699;p27"/>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770189" y="3661674"/>
            <a:ext cx="710800" cy="194283"/>
          </a:xfrm>
          <a:prstGeom prst="rect">
            <a:avLst/>
          </a:prstGeom>
          <a:noFill/>
          <a:ln>
            <a:noFill/>
          </a:ln>
        </p:spPr>
      </p:pic>
      <p:pic>
        <p:nvPicPr>
          <p:cNvPr id="700" name="Google Shape;700;p27"/>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2857887" y="4474521"/>
            <a:ext cx="446700" cy="273491"/>
          </a:xfrm>
          <a:prstGeom prst="rect">
            <a:avLst/>
          </a:prstGeom>
          <a:noFill/>
          <a:ln>
            <a:noFill/>
          </a:ln>
        </p:spPr>
      </p:pic>
    </p:spTree>
    <p:extLst>
      <p:ext uri="{BB962C8B-B14F-4D97-AF65-F5344CB8AC3E}">
        <p14:creationId xmlns:p14="http://schemas.microsoft.com/office/powerpoint/2010/main" val="81923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450+ </a:t>
            </a:r>
            <a:r>
              <a:rPr lang="en-US" altLang="zh-CN" dirty="0">
                <a:solidFill>
                  <a:srgbClr val="000000"/>
                </a:solidFill>
              </a:rPr>
              <a:t>会员，且数量不断增长（白银会员，2）</a:t>
            </a:r>
            <a:endParaRPr dirty="0"/>
          </a:p>
        </p:txBody>
      </p:sp>
      <p:pic>
        <p:nvPicPr>
          <p:cNvPr id="707" name="Google Shape;707;p28"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529862" y="4083043"/>
            <a:ext cx="540900" cy="192300"/>
          </a:xfrm>
          <a:prstGeom prst="rect">
            <a:avLst/>
          </a:prstGeom>
          <a:noFill/>
          <a:ln>
            <a:noFill/>
          </a:ln>
        </p:spPr>
      </p:pic>
      <p:pic>
        <p:nvPicPr>
          <p:cNvPr id="708" name="Google Shape;708;p28" descr="juniper-networks-blue-png.png"/>
          <p:cNvPicPr preferRelativeResize="0"/>
          <p:nvPr/>
        </p:nvPicPr>
        <p:blipFill rotWithShape="1">
          <a:blip r:embed="rId4">
            <a:alphaModFix/>
          </a:blip>
          <a:srcRect/>
          <a:stretch/>
        </p:blipFill>
        <p:spPr>
          <a:xfrm>
            <a:off x="2386798" y="2837799"/>
            <a:ext cx="635700" cy="211500"/>
          </a:xfrm>
          <a:prstGeom prst="rect">
            <a:avLst/>
          </a:prstGeom>
          <a:noFill/>
          <a:ln>
            <a:noFill/>
          </a:ln>
        </p:spPr>
      </p:pic>
      <p:pic>
        <p:nvPicPr>
          <p:cNvPr id="709" name="Google Shape;709;p28" descr="Loodse_lang_groß.png"/>
          <p:cNvPicPr preferRelativeResize="0"/>
          <p:nvPr/>
        </p:nvPicPr>
        <p:blipFill rotWithShape="1">
          <a:blip r:embed="rId5">
            <a:alphaModFix/>
          </a:blip>
          <a:srcRect/>
          <a:stretch/>
        </p:blipFill>
        <p:spPr>
          <a:xfrm>
            <a:off x="852231" y="3720600"/>
            <a:ext cx="635700" cy="191100"/>
          </a:xfrm>
          <a:prstGeom prst="rect">
            <a:avLst/>
          </a:prstGeom>
          <a:noFill/>
          <a:ln>
            <a:noFill/>
          </a:ln>
        </p:spPr>
      </p:pic>
      <p:pic>
        <p:nvPicPr>
          <p:cNvPr id="710" name="Google Shape;710;p2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2375" y="3696407"/>
            <a:ext cx="670200" cy="239488"/>
          </a:xfrm>
          <a:prstGeom prst="rect">
            <a:avLst/>
          </a:prstGeom>
          <a:noFill/>
          <a:ln>
            <a:noFill/>
          </a:ln>
        </p:spPr>
      </p:pic>
      <p:pic>
        <p:nvPicPr>
          <p:cNvPr id="711" name="Google Shape;711;p28" descr="LOGO-KINVOLK-Green_Isotype.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143745" y="2774967"/>
            <a:ext cx="277000" cy="337163"/>
          </a:xfrm>
          <a:prstGeom prst="rect">
            <a:avLst/>
          </a:prstGeom>
          <a:noFill/>
          <a:ln>
            <a:noFill/>
          </a:ln>
        </p:spPr>
      </p:pic>
      <p:pic>
        <p:nvPicPr>
          <p:cNvPr id="712" name="Google Shape;712;p2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0599" y="2872088"/>
            <a:ext cx="728701" cy="142921"/>
          </a:xfrm>
          <a:prstGeom prst="rect">
            <a:avLst/>
          </a:prstGeom>
          <a:noFill/>
          <a:ln>
            <a:noFill/>
          </a:ln>
        </p:spPr>
      </p:pic>
      <p:pic>
        <p:nvPicPr>
          <p:cNvPr id="713" name="Google Shape;713;p2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050681" y="2762695"/>
            <a:ext cx="355200" cy="361708"/>
          </a:xfrm>
          <a:prstGeom prst="rect">
            <a:avLst/>
          </a:prstGeom>
          <a:noFill/>
          <a:ln>
            <a:noFill/>
          </a:ln>
        </p:spPr>
      </p:pic>
      <p:pic>
        <p:nvPicPr>
          <p:cNvPr id="714" name="Google Shape;714;p2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523756" y="4129636"/>
            <a:ext cx="670200" cy="99115"/>
          </a:xfrm>
          <a:prstGeom prst="rect">
            <a:avLst/>
          </a:prstGeom>
          <a:noFill/>
          <a:ln>
            <a:noFill/>
          </a:ln>
        </p:spPr>
      </p:pic>
      <p:pic>
        <p:nvPicPr>
          <p:cNvPr id="715" name="Google Shape;715;p2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45484" y="4511769"/>
            <a:ext cx="663901" cy="151562"/>
          </a:xfrm>
          <a:prstGeom prst="rect">
            <a:avLst/>
          </a:prstGeom>
          <a:noFill/>
          <a:ln>
            <a:noFill/>
          </a:ln>
        </p:spPr>
      </p:pic>
      <p:pic>
        <p:nvPicPr>
          <p:cNvPr id="716" name="Google Shape;716;p2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978291" y="2837262"/>
            <a:ext cx="501900" cy="212572"/>
          </a:xfrm>
          <a:prstGeom prst="rect">
            <a:avLst/>
          </a:prstGeom>
          <a:noFill/>
          <a:ln>
            <a:noFill/>
          </a:ln>
        </p:spPr>
      </p:pic>
      <p:pic>
        <p:nvPicPr>
          <p:cNvPr id="717" name="Google Shape;717;p2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386309" y="3279445"/>
            <a:ext cx="553199" cy="195500"/>
          </a:xfrm>
          <a:prstGeom prst="rect">
            <a:avLst/>
          </a:prstGeom>
          <a:noFill/>
          <a:ln>
            <a:noFill/>
          </a:ln>
        </p:spPr>
      </p:pic>
      <p:pic>
        <p:nvPicPr>
          <p:cNvPr id="718" name="Google Shape;718;p2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48928" y="2859859"/>
            <a:ext cx="635700" cy="167380"/>
          </a:xfrm>
          <a:prstGeom prst="rect">
            <a:avLst/>
          </a:prstGeom>
          <a:noFill/>
          <a:ln>
            <a:noFill/>
          </a:ln>
        </p:spPr>
      </p:pic>
      <p:pic>
        <p:nvPicPr>
          <p:cNvPr id="719" name="Google Shape;719;p2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2376" y="4467959"/>
            <a:ext cx="355150" cy="239182"/>
          </a:xfrm>
          <a:prstGeom prst="rect">
            <a:avLst/>
          </a:prstGeom>
          <a:noFill/>
          <a:ln>
            <a:noFill/>
          </a:ln>
        </p:spPr>
      </p:pic>
      <p:pic>
        <p:nvPicPr>
          <p:cNvPr id="720" name="Google Shape;720;p2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983990" y="3237325"/>
            <a:ext cx="540775" cy="279739"/>
          </a:xfrm>
          <a:prstGeom prst="rect">
            <a:avLst/>
          </a:prstGeom>
          <a:noFill/>
          <a:ln>
            <a:noFill/>
          </a:ln>
        </p:spPr>
      </p:pic>
      <p:pic>
        <p:nvPicPr>
          <p:cNvPr id="721" name="Google Shape;721;p2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201489" y="2868808"/>
            <a:ext cx="670200" cy="149482"/>
          </a:xfrm>
          <a:prstGeom prst="rect">
            <a:avLst/>
          </a:prstGeom>
          <a:noFill/>
          <a:ln>
            <a:noFill/>
          </a:ln>
        </p:spPr>
      </p:pic>
      <p:pic>
        <p:nvPicPr>
          <p:cNvPr id="722" name="Google Shape;722;p28"/>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013487" y="3206435"/>
            <a:ext cx="364500" cy="341519"/>
          </a:xfrm>
          <a:prstGeom prst="rect">
            <a:avLst/>
          </a:prstGeom>
          <a:noFill/>
          <a:ln>
            <a:noFill/>
          </a:ln>
        </p:spPr>
      </p:pic>
      <p:pic>
        <p:nvPicPr>
          <p:cNvPr id="723" name="Google Shape;723;p28"/>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845510" y="3289332"/>
            <a:ext cx="840064" cy="175725"/>
          </a:xfrm>
          <a:prstGeom prst="rect">
            <a:avLst/>
          </a:prstGeom>
          <a:noFill/>
          <a:ln>
            <a:noFill/>
          </a:ln>
        </p:spPr>
      </p:pic>
      <p:pic>
        <p:nvPicPr>
          <p:cNvPr id="724" name="Google Shape;724;p28"/>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1475308" y="4075752"/>
            <a:ext cx="471300" cy="206882"/>
          </a:xfrm>
          <a:prstGeom prst="rect">
            <a:avLst/>
          </a:prstGeom>
          <a:noFill/>
          <a:ln>
            <a:noFill/>
          </a:ln>
        </p:spPr>
      </p:pic>
      <p:pic>
        <p:nvPicPr>
          <p:cNvPr id="725" name="Google Shape;725;p2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901591" y="4067570"/>
            <a:ext cx="364500" cy="223246"/>
          </a:xfrm>
          <a:prstGeom prst="rect">
            <a:avLst/>
          </a:prstGeom>
          <a:noFill/>
          <a:ln>
            <a:noFill/>
          </a:ln>
        </p:spPr>
      </p:pic>
      <p:pic>
        <p:nvPicPr>
          <p:cNvPr id="726" name="Google Shape;726;p28"/>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098089" y="4047045"/>
            <a:ext cx="548625" cy="264296"/>
          </a:xfrm>
          <a:prstGeom prst="rect">
            <a:avLst/>
          </a:prstGeom>
          <a:noFill/>
          <a:ln>
            <a:noFill/>
          </a:ln>
        </p:spPr>
      </p:pic>
      <p:pic>
        <p:nvPicPr>
          <p:cNvPr id="727" name="Google Shape;727;p2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279979" y="4094713"/>
            <a:ext cx="804650" cy="168960"/>
          </a:xfrm>
          <a:prstGeom prst="rect">
            <a:avLst/>
          </a:prstGeom>
          <a:noFill/>
          <a:ln>
            <a:noFill/>
          </a:ln>
        </p:spPr>
      </p:pic>
      <p:pic>
        <p:nvPicPr>
          <p:cNvPr id="728" name="Google Shape;728;p2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5530263" y="2864275"/>
            <a:ext cx="670200" cy="158547"/>
          </a:xfrm>
          <a:prstGeom prst="rect">
            <a:avLst/>
          </a:prstGeom>
          <a:noFill/>
          <a:ln>
            <a:noFill/>
          </a:ln>
        </p:spPr>
      </p:pic>
      <p:pic>
        <p:nvPicPr>
          <p:cNvPr id="729" name="Google Shape;729;p2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155824" y="4046090"/>
            <a:ext cx="355200" cy="266207"/>
          </a:xfrm>
          <a:prstGeom prst="rect">
            <a:avLst/>
          </a:prstGeom>
          <a:noFill/>
          <a:ln>
            <a:noFill/>
          </a:ln>
        </p:spPr>
      </p:pic>
      <p:pic>
        <p:nvPicPr>
          <p:cNvPr id="730" name="Google Shape;730;p28"/>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119421" y="4419589"/>
            <a:ext cx="446700" cy="335921"/>
          </a:xfrm>
          <a:prstGeom prst="rect">
            <a:avLst/>
          </a:prstGeom>
          <a:noFill/>
          <a:ln>
            <a:noFill/>
          </a:ln>
        </p:spPr>
      </p:pic>
      <p:pic>
        <p:nvPicPr>
          <p:cNvPr id="731" name="Google Shape;731;p2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613318" y="3278786"/>
            <a:ext cx="471300" cy="196818"/>
          </a:xfrm>
          <a:prstGeom prst="rect">
            <a:avLst/>
          </a:prstGeom>
          <a:noFill/>
          <a:ln>
            <a:noFill/>
          </a:ln>
        </p:spPr>
      </p:pic>
      <p:pic>
        <p:nvPicPr>
          <p:cNvPr id="732" name="Google Shape;732;p2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523805" y="3695367"/>
            <a:ext cx="553200" cy="241567"/>
          </a:xfrm>
          <a:prstGeom prst="rect">
            <a:avLst/>
          </a:prstGeom>
          <a:noFill/>
          <a:ln>
            <a:noFill/>
          </a:ln>
        </p:spPr>
      </p:pic>
      <p:pic>
        <p:nvPicPr>
          <p:cNvPr id="733" name="Google Shape;733;p2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720240" y="4134624"/>
            <a:ext cx="594300" cy="89140"/>
          </a:xfrm>
          <a:prstGeom prst="rect">
            <a:avLst/>
          </a:prstGeom>
          <a:noFill/>
          <a:ln>
            <a:noFill/>
          </a:ln>
        </p:spPr>
      </p:pic>
      <p:pic>
        <p:nvPicPr>
          <p:cNvPr id="734" name="Google Shape;734;p2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999478" y="3682254"/>
            <a:ext cx="471300" cy="267793"/>
          </a:xfrm>
          <a:prstGeom prst="rect">
            <a:avLst/>
          </a:prstGeom>
          <a:noFill/>
          <a:ln>
            <a:noFill/>
          </a:ln>
        </p:spPr>
      </p:pic>
      <p:pic>
        <p:nvPicPr>
          <p:cNvPr id="735" name="Google Shape;735;p2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842033" y="3298137"/>
            <a:ext cx="614825" cy="158115"/>
          </a:xfrm>
          <a:prstGeom prst="rect">
            <a:avLst/>
          </a:prstGeom>
          <a:noFill/>
          <a:ln>
            <a:noFill/>
          </a:ln>
        </p:spPr>
      </p:pic>
      <p:pic>
        <p:nvPicPr>
          <p:cNvPr id="736" name="Google Shape;736;p2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855930" y="4090957"/>
            <a:ext cx="670200" cy="176473"/>
          </a:xfrm>
          <a:prstGeom prst="rect">
            <a:avLst/>
          </a:prstGeom>
          <a:noFill/>
          <a:ln>
            <a:noFill/>
          </a:ln>
        </p:spPr>
      </p:pic>
      <p:pic>
        <p:nvPicPr>
          <p:cNvPr id="737" name="Google Shape;737;p2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681427" y="2311203"/>
            <a:ext cx="403200" cy="251992"/>
          </a:xfrm>
          <a:prstGeom prst="rect">
            <a:avLst/>
          </a:prstGeom>
          <a:noFill/>
          <a:ln>
            <a:noFill/>
          </a:ln>
        </p:spPr>
      </p:pic>
      <p:pic>
        <p:nvPicPr>
          <p:cNvPr id="738" name="Google Shape;738;p2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735346" y="4079704"/>
            <a:ext cx="585300" cy="198979"/>
          </a:xfrm>
          <a:prstGeom prst="rect">
            <a:avLst/>
          </a:prstGeom>
          <a:noFill/>
          <a:ln>
            <a:noFill/>
          </a:ln>
        </p:spPr>
      </p:pic>
      <p:pic>
        <p:nvPicPr>
          <p:cNvPr id="739" name="Google Shape;739;p2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534447" y="3284656"/>
            <a:ext cx="804650" cy="185078"/>
          </a:xfrm>
          <a:prstGeom prst="rect">
            <a:avLst/>
          </a:prstGeom>
          <a:noFill/>
          <a:ln>
            <a:noFill/>
          </a:ln>
        </p:spPr>
      </p:pic>
      <p:pic>
        <p:nvPicPr>
          <p:cNvPr id="740" name="Google Shape;740;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065198" y="3724989"/>
            <a:ext cx="804625" cy="182323"/>
          </a:xfrm>
          <a:prstGeom prst="rect">
            <a:avLst/>
          </a:prstGeom>
          <a:noFill/>
          <a:ln>
            <a:noFill/>
          </a:ln>
        </p:spPr>
      </p:pic>
      <p:pic>
        <p:nvPicPr>
          <p:cNvPr id="741" name="Google Shape;741;p2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018851" y="3295653"/>
            <a:ext cx="670200" cy="163084"/>
          </a:xfrm>
          <a:prstGeom prst="rect">
            <a:avLst/>
          </a:prstGeom>
          <a:noFill/>
          <a:ln>
            <a:noFill/>
          </a:ln>
        </p:spPr>
      </p:pic>
      <p:pic>
        <p:nvPicPr>
          <p:cNvPr id="742" name="Google Shape;742;p2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599736" y="2875417"/>
            <a:ext cx="670200" cy="136263"/>
          </a:xfrm>
          <a:prstGeom prst="rect">
            <a:avLst/>
          </a:prstGeom>
          <a:noFill/>
          <a:ln>
            <a:noFill/>
          </a:ln>
        </p:spPr>
      </p:pic>
      <p:pic>
        <p:nvPicPr>
          <p:cNvPr id="743" name="Google Shape;743;p2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632248" y="4414160"/>
            <a:ext cx="403200" cy="346780"/>
          </a:xfrm>
          <a:prstGeom prst="rect">
            <a:avLst/>
          </a:prstGeom>
          <a:noFill/>
          <a:ln>
            <a:noFill/>
          </a:ln>
        </p:spPr>
      </p:pic>
      <p:pic>
        <p:nvPicPr>
          <p:cNvPr id="744" name="Google Shape;744;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341242" y="3703220"/>
            <a:ext cx="594300" cy="225861"/>
          </a:xfrm>
          <a:prstGeom prst="rect">
            <a:avLst/>
          </a:prstGeom>
          <a:noFill/>
          <a:ln>
            <a:noFill/>
          </a:ln>
        </p:spPr>
      </p:pic>
      <p:pic>
        <p:nvPicPr>
          <p:cNvPr id="745" name="Google Shape;745;p2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344765" y="3746713"/>
            <a:ext cx="728698" cy="138875"/>
          </a:xfrm>
          <a:prstGeom prst="rect">
            <a:avLst/>
          </a:prstGeom>
          <a:noFill/>
          <a:ln>
            <a:noFill/>
          </a:ln>
        </p:spPr>
      </p:pic>
      <p:pic>
        <p:nvPicPr>
          <p:cNvPr id="746" name="Google Shape;746;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617587" y="3694370"/>
            <a:ext cx="594000" cy="243562"/>
          </a:xfrm>
          <a:prstGeom prst="rect">
            <a:avLst/>
          </a:prstGeom>
          <a:noFill/>
          <a:ln>
            <a:noFill/>
          </a:ln>
        </p:spPr>
      </p:pic>
      <p:pic>
        <p:nvPicPr>
          <p:cNvPr id="747" name="Google Shape;747;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379454" y="2814781"/>
            <a:ext cx="585300" cy="257536"/>
          </a:xfrm>
          <a:prstGeom prst="rect">
            <a:avLst/>
          </a:prstGeom>
          <a:noFill/>
          <a:ln>
            <a:noFill/>
          </a:ln>
        </p:spPr>
      </p:pic>
      <p:pic>
        <p:nvPicPr>
          <p:cNvPr id="748" name="Google Shape;748;p2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13317" y="3758963"/>
            <a:ext cx="471301" cy="114375"/>
          </a:xfrm>
          <a:prstGeom prst="rect">
            <a:avLst/>
          </a:prstGeom>
          <a:noFill/>
          <a:ln>
            <a:noFill/>
          </a:ln>
        </p:spPr>
      </p:pic>
      <p:pic>
        <p:nvPicPr>
          <p:cNvPr id="749" name="Google Shape;749;p28"/>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617562" y="4497208"/>
            <a:ext cx="804650" cy="180684"/>
          </a:xfrm>
          <a:prstGeom prst="rect">
            <a:avLst/>
          </a:prstGeom>
          <a:noFill/>
          <a:ln>
            <a:noFill/>
          </a:ln>
        </p:spPr>
      </p:pic>
      <p:pic>
        <p:nvPicPr>
          <p:cNvPr id="750" name="Google Shape;750;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681224" y="3255592"/>
            <a:ext cx="548625" cy="243205"/>
          </a:xfrm>
          <a:prstGeom prst="rect">
            <a:avLst/>
          </a:prstGeom>
          <a:noFill/>
          <a:ln>
            <a:noFill/>
          </a:ln>
        </p:spPr>
      </p:pic>
      <p:pic>
        <p:nvPicPr>
          <p:cNvPr id="751" name="Google Shape;751;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2378" y="3288681"/>
            <a:ext cx="804650" cy="177027"/>
          </a:xfrm>
          <a:prstGeom prst="rect">
            <a:avLst/>
          </a:prstGeom>
          <a:noFill/>
          <a:ln>
            <a:noFill/>
          </a:ln>
        </p:spPr>
      </p:pic>
      <p:pic>
        <p:nvPicPr>
          <p:cNvPr id="752" name="Google Shape;752;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095967" y="3283947"/>
            <a:ext cx="766425" cy="186495"/>
          </a:xfrm>
          <a:prstGeom prst="rect">
            <a:avLst/>
          </a:prstGeom>
          <a:noFill/>
          <a:ln>
            <a:noFill/>
          </a:ln>
        </p:spPr>
      </p:pic>
      <p:pic>
        <p:nvPicPr>
          <p:cNvPr id="753" name="Google Shape;753;p2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659182" y="2775602"/>
            <a:ext cx="548625" cy="335893"/>
          </a:xfrm>
          <a:prstGeom prst="rect">
            <a:avLst/>
          </a:prstGeom>
          <a:noFill/>
          <a:ln>
            <a:noFill/>
          </a:ln>
        </p:spPr>
      </p:pic>
      <p:pic>
        <p:nvPicPr>
          <p:cNvPr id="754" name="Google Shape;754;p2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947449" y="3684244"/>
            <a:ext cx="446700" cy="263813"/>
          </a:xfrm>
          <a:prstGeom prst="rect">
            <a:avLst/>
          </a:prstGeom>
          <a:noFill/>
          <a:ln>
            <a:noFill/>
          </a:ln>
        </p:spPr>
      </p:pic>
      <p:pic>
        <p:nvPicPr>
          <p:cNvPr id="755" name="Google Shape;755;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495556" y="3208975"/>
            <a:ext cx="331975" cy="336440"/>
          </a:xfrm>
          <a:prstGeom prst="rect">
            <a:avLst/>
          </a:prstGeom>
          <a:noFill/>
          <a:ln>
            <a:noFill/>
          </a:ln>
        </p:spPr>
      </p:pic>
      <p:pic>
        <p:nvPicPr>
          <p:cNvPr id="756" name="Google Shape;756;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203119" y="3712683"/>
            <a:ext cx="614675" cy="206935"/>
          </a:xfrm>
          <a:prstGeom prst="rect">
            <a:avLst/>
          </a:prstGeom>
          <a:noFill/>
          <a:ln>
            <a:noFill/>
          </a:ln>
        </p:spPr>
      </p:pic>
      <p:pic>
        <p:nvPicPr>
          <p:cNvPr id="757" name="Google Shape;757;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403172" y="4045272"/>
            <a:ext cx="485700" cy="267843"/>
          </a:xfrm>
          <a:prstGeom prst="rect">
            <a:avLst/>
          </a:prstGeom>
          <a:noFill/>
          <a:ln>
            <a:noFill/>
          </a:ln>
        </p:spPr>
      </p:pic>
      <p:pic>
        <p:nvPicPr>
          <p:cNvPr id="758" name="Google Shape;758;p28" descr="logo_goldmansachs-300x184.png"/>
          <p:cNvPicPr preferRelativeResize="0"/>
          <p:nvPr/>
        </p:nvPicPr>
        <p:blipFill rotWithShape="1">
          <a:blip r:embed="rId54">
            <a:alphaModFix/>
          </a:blip>
          <a:srcRect/>
          <a:stretch/>
        </p:blipFill>
        <p:spPr>
          <a:xfrm>
            <a:off x="2909340" y="1428352"/>
            <a:ext cx="485700" cy="297900"/>
          </a:xfrm>
          <a:prstGeom prst="rect">
            <a:avLst/>
          </a:prstGeom>
          <a:noFill/>
          <a:ln>
            <a:noFill/>
          </a:ln>
        </p:spPr>
      </p:pic>
      <p:pic>
        <p:nvPicPr>
          <p:cNvPr id="759" name="Google Shape;759;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75804" y="1392425"/>
            <a:ext cx="414901" cy="369755"/>
          </a:xfrm>
          <a:prstGeom prst="rect">
            <a:avLst/>
          </a:prstGeom>
          <a:noFill/>
          <a:ln>
            <a:noFill/>
          </a:ln>
        </p:spPr>
      </p:pic>
      <p:pic>
        <p:nvPicPr>
          <p:cNvPr id="760" name="Google Shape;760;p2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269647" y="1810853"/>
            <a:ext cx="501900" cy="358512"/>
          </a:xfrm>
          <a:prstGeom prst="rect">
            <a:avLst/>
          </a:prstGeom>
          <a:noFill/>
          <a:ln>
            <a:noFill/>
          </a:ln>
        </p:spPr>
      </p:pic>
      <p:pic>
        <p:nvPicPr>
          <p:cNvPr id="761" name="Google Shape;761;p28" descr="unnamed.png"/>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151656" y="1893235"/>
            <a:ext cx="446700" cy="193747"/>
          </a:xfrm>
          <a:prstGeom prst="rect">
            <a:avLst/>
          </a:prstGeom>
          <a:noFill/>
          <a:ln>
            <a:noFill/>
          </a:ln>
        </p:spPr>
      </p:pic>
      <p:pic>
        <p:nvPicPr>
          <p:cNvPr id="762" name="Google Shape;762;p2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277585" y="986147"/>
            <a:ext cx="277925" cy="249817"/>
          </a:xfrm>
          <a:prstGeom prst="rect">
            <a:avLst/>
          </a:prstGeom>
          <a:noFill/>
          <a:ln>
            <a:noFill/>
          </a:ln>
        </p:spPr>
      </p:pic>
      <p:pic>
        <p:nvPicPr>
          <p:cNvPr id="763" name="Google Shape;763;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10880" y="1025603"/>
            <a:ext cx="899700" cy="170906"/>
          </a:xfrm>
          <a:prstGeom prst="rect">
            <a:avLst/>
          </a:prstGeom>
          <a:noFill/>
          <a:ln>
            <a:noFill/>
          </a:ln>
        </p:spPr>
      </p:pic>
      <p:pic>
        <p:nvPicPr>
          <p:cNvPr id="764" name="Google Shape;764;p28"/>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7681216" y="1898033"/>
            <a:ext cx="501900" cy="184151"/>
          </a:xfrm>
          <a:prstGeom prst="rect">
            <a:avLst/>
          </a:prstGeom>
          <a:noFill/>
          <a:ln>
            <a:noFill/>
          </a:ln>
        </p:spPr>
      </p:pic>
      <p:pic>
        <p:nvPicPr>
          <p:cNvPr id="765" name="Google Shape;765;p28"/>
          <p:cNvPicPr preferRelativeResize="0"/>
          <p:nvPr/>
        </p:nvPicPr>
        <p:blipFill rotWithShape="1">
          <a:blip r:embed="rId61">
            <a:alphaModFix/>
          </a:blip>
          <a:srcRect/>
          <a:stretch/>
        </p:blipFill>
        <p:spPr>
          <a:xfrm>
            <a:off x="8563225" y="1824508"/>
            <a:ext cx="540900" cy="331200"/>
          </a:xfrm>
          <a:prstGeom prst="rect">
            <a:avLst/>
          </a:prstGeom>
          <a:noFill/>
          <a:ln>
            <a:noFill/>
          </a:ln>
        </p:spPr>
      </p:pic>
      <p:pic>
        <p:nvPicPr>
          <p:cNvPr id="766" name="Google Shape;766;p2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911774" y="1917010"/>
            <a:ext cx="594300" cy="146198"/>
          </a:xfrm>
          <a:prstGeom prst="rect">
            <a:avLst/>
          </a:prstGeom>
          <a:noFill/>
          <a:ln>
            <a:noFill/>
          </a:ln>
        </p:spPr>
      </p:pic>
      <p:pic>
        <p:nvPicPr>
          <p:cNvPr id="767" name="Google Shape;767;p28"/>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1029646" y="1794399"/>
            <a:ext cx="403200" cy="391418"/>
          </a:xfrm>
          <a:prstGeom prst="rect">
            <a:avLst/>
          </a:prstGeom>
          <a:noFill/>
          <a:ln>
            <a:noFill/>
          </a:ln>
        </p:spPr>
      </p:pic>
      <p:pic>
        <p:nvPicPr>
          <p:cNvPr id="768" name="Google Shape;768;p2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2525039" y="1827179"/>
            <a:ext cx="364500" cy="325859"/>
          </a:xfrm>
          <a:prstGeom prst="rect">
            <a:avLst/>
          </a:prstGeom>
          <a:noFill/>
          <a:ln>
            <a:noFill/>
          </a:ln>
        </p:spPr>
      </p:pic>
      <p:pic>
        <p:nvPicPr>
          <p:cNvPr id="769" name="Google Shape;769;p2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553851" y="2356679"/>
            <a:ext cx="804648" cy="161041"/>
          </a:xfrm>
          <a:prstGeom prst="rect">
            <a:avLst/>
          </a:prstGeom>
          <a:noFill/>
          <a:ln>
            <a:noFill/>
          </a:ln>
        </p:spPr>
      </p:pic>
      <p:pic>
        <p:nvPicPr>
          <p:cNvPr id="770" name="Google Shape;770;p2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92385" y="2367182"/>
            <a:ext cx="728699" cy="140034"/>
          </a:xfrm>
          <a:prstGeom prst="rect">
            <a:avLst/>
          </a:prstGeom>
          <a:noFill/>
          <a:ln>
            <a:noFill/>
          </a:ln>
        </p:spPr>
      </p:pic>
      <p:pic>
        <p:nvPicPr>
          <p:cNvPr id="771" name="Google Shape;771;p28"/>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4468" y="2257050"/>
            <a:ext cx="355150" cy="360298"/>
          </a:xfrm>
          <a:prstGeom prst="rect">
            <a:avLst/>
          </a:prstGeom>
          <a:noFill/>
          <a:ln>
            <a:noFill/>
          </a:ln>
        </p:spPr>
      </p:pic>
      <p:pic>
        <p:nvPicPr>
          <p:cNvPr id="772" name="Google Shape;772;p28"/>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74867" y="1496588"/>
            <a:ext cx="471300" cy="161429"/>
          </a:xfrm>
          <a:prstGeom prst="rect">
            <a:avLst/>
          </a:prstGeom>
          <a:noFill/>
          <a:ln>
            <a:noFill/>
          </a:ln>
        </p:spPr>
      </p:pic>
      <p:pic>
        <p:nvPicPr>
          <p:cNvPr id="773" name="Google Shape;773;p28"/>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8279973" y="996532"/>
            <a:ext cx="804650" cy="229047"/>
          </a:xfrm>
          <a:prstGeom prst="rect">
            <a:avLst/>
          </a:prstGeom>
          <a:noFill/>
          <a:ln>
            <a:noFill/>
          </a:ln>
        </p:spPr>
      </p:pic>
      <p:pic>
        <p:nvPicPr>
          <p:cNvPr id="774" name="Google Shape;774;p28"/>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6183101" y="1507093"/>
            <a:ext cx="540775" cy="140417"/>
          </a:xfrm>
          <a:prstGeom prst="rect">
            <a:avLst/>
          </a:prstGeom>
          <a:noFill/>
          <a:ln>
            <a:noFill/>
          </a:ln>
        </p:spPr>
      </p:pic>
      <p:pic>
        <p:nvPicPr>
          <p:cNvPr id="775" name="Google Shape;775;p28"/>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7847050" y="1500495"/>
            <a:ext cx="501900" cy="153613"/>
          </a:xfrm>
          <a:prstGeom prst="rect">
            <a:avLst/>
          </a:prstGeom>
          <a:noFill/>
          <a:ln>
            <a:noFill/>
          </a:ln>
        </p:spPr>
      </p:pic>
      <p:pic>
        <p:nvPicPr>
          <p:cNvPr id="776" name="Google Shape;776;p28"/>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1812955" y="1826580"/>
            <a:ext cx="331975" cy="327057"/>
          </a:xfrm>
          <a:prstGeom prst="rect">
            <a:avLst/>
          </a:prstGeom>
          <a:noFill/>
          <a:ln>
            <a:noFill/>
          </a:ln>
        </p:spPr>
      </p:pic>
      <p:pic>
        <p:nvPicPr>
          <p:cNvPr id="777" name="Google Shape;777;p2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578587" y="1454731"/>
            <a:ext cx="540775" cy="245141"/>
          </a:xfrm>
          <a:prstGeom prst="rect">
            <a:avLst/>
          </a:prstGeom>
          <a:noFill/>
          <a:ln>
            <a:noFill/>
          </a:ln>
        </p:spPr>
      </p:pic>
      <p:pic>
        <p:nvPicPr>
          <p:cNvPr id="778" name="Google Shape;778;p2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420342" y="1450250"/>
            <a:ext cx="414900" cy="254104"/>
          </a:xfrm>
          <a:prstGeom prst="rect">
            <a:avLst/>
          </a:prstGeom>
          <a:noFill/>
          <a:ln>
            <a:noFill/>
          </a:ln>
        </p:spPr>
      </p:pic>
      <p:pic>
        <p:nvPicPr>
          <p:cNvPr id="779" name="Google Shape;779;p2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552733" y="2352334"/>
            <a:ext cx="471300" cy="169730"/>
          </a:xfrm>
          <a:prstGeom prst="rect">
            <a:avLst/>
          </a:prstGeom>
          <a:noFill/>
          <a:ln>
            <a:noFill/>
          </a:ln>
        </p:spPr>
      </p:pic>
      <p:pic>
        <p:nvPicPr>
          <p:cNvPr id="780" name="Google Shape;780;p28"/>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246543" y="1010146"/>
            <a:ext cx="766425" cy="201819"/>
          </a:xfrm>
          <a:prstGeom prst="rect">
            <a:avLst/>
          </a:prstGeom>
          <a:noFill/>
          <a:ln>
            <a:noFill/>
          </a:ln>
        </p:spPr>
      </p:pic>
      <p:pic>
        <p:nvPicPr>
          <p:cNvPr id="781" name="Google Shape;781;p28"/>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2704345" y="953476"/>
            <a:ext cx="355150" cy="315159"/>
          </a:xfrm>
          <a:prstGeom prst="rect">
            <a:avLst/>
          </a:prstGeom>
          <a:noFill/>
          <a:ln>
            <a:noFill/>
          </a:ln>
        </p:spPr>
      </p:pic>
      <p:pic>
        <p:nvPicPr>
          <p:cNvPr id="782" name="Google Shape;782;p28"/>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4892767" y="2240140"/>
            <a:ext cx="355150" cy="394119"/>
          </a:xfrm>
          <a:prstGeom prst="rect">
            <a:avLst/>
          </a:prstGeom>
          <a:noFill/>
          <a:ln>
            <a:noFill/>
          </a:ln>
        </p:spPr>
      </p:pic>
      <p:pic>
        <p:nvPicPr>
          <p:cNvPr id="783" name="Google Shape;783;p28"/>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5480684" y="2321269"/>
            <a:ext cx="585300" cy="231860"/>
          </a:xfrm>
          <a:prstGeom prst="rect">
            <a:avLst/>
          </a:prstGeom>
          <a:noFill/>
          <a:ln>
            <a:noFill/>
          </a:ln>
        </p:spPr>
      </p:pic>
      <p:pic>
        <p:nvPicPr>
          <p:cNvPr id="784" name="Google Shape;784;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209464" y="1509697"/>
            <a:ext cx="614675" cy="135211"/>
          </a:xfrm>
          <a:prstGeom prst="rect">
            <a:avLst/>
          </a:prstGeom>
          <a:noFill/>
          <a:ln>
            <a:noFill/>
          </a:ln>
        </p:spPr>
      </p:pic>
      <p:pic>
        <p:nvPicPr>
          <p:cNvPr id="785" name="Google Shape;785;p28"/>
          <p:cNvPicPr preferRelativeResize="0"/>
          <p:nvPr/>
        </p:nvPicPr>
        <p:blipFill rotWithShape="1">
          <a:blip r:embed="rId81" cstate="print">
            <a:alphaModFix/>
            <a:extLst>
              <a:ext uri="{28A0092B-C50C-407E-A947-70E740481C1C}">
                <a14:useLocalDpi xmlns:a14="http://schemas.microsoft.com/office/drawing/2010/main"/>
              </a:ext>
            </a:extLst>
          </a:blip>
          <a:srcRect t="-8774" b="-12247"/>
          <a:stretch/>
        </p:blipFill>
        <p:spPr>
          <a:xfrm>
            <a:off x="7072293" y="2239972"/>
            <a:ext cx="414900" cy="394454"/>
          </a:xfrm>
          <a:prstGeom prst="rect">
            <a:avLst/>
          </a:prstGeom>
          <a:noFill/>
          <a:ln>
            <a:noFill/>
          </a:ln>
        </p:spPr>
      </p:pic>
      <p:pic>
        <p:nvPicPr>
          <p:cNvPr id="786" name="Google Shape;786;p2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719960" y="2354701"/>
            <a:ext cx="728700" cy="164996"/>
          </a:xfrm>
          <a:prstGeom prst="rect">
            <a:avLst/>
          </a:prstGeom>
          <a:noFill/>
          <a:ln>
            <a:noFill/>
          </a:ln>
        </p:spPr>
      </p:pic>
      <p:pic>
        <p:nvPicPr>
          <p:cNvPr id="787" name="Google Shape;787;p28"/>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298751" y="2277316"/>
            <a:ext cx="540775" cy="319767"/>
          </a:xfrm>
          <a:prstGeom prst="rect">
            <a:avLst/>
          </a:prstGeom>
          <a:noFill/>
          <a:ln>
            <a:noFill/>
          </a:ln>
        </p:spPr>
      </p:pic>
      <p:pic>
        <p:nvPicPr>
          <p:cNvPr id="788" name="Google Shape;788;p2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624677" y="1407656"/>
            <a:ext cx="355150" cy="339293"/>
          </a:xfrm>
          <a:prstGeom prst="rect">
            <a:avLst/>
          </a:prstGeom>
          <a:noFill/>
          <a:ln>
            <a:noFill/>
          </a:ln>
        </p:spPr>
      </p:pic>
      <p:pic>
        <p:nvPicPr>
          <p:cNvPr id="789" name="Google Shape;789;p28"/>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55538" y="1909612"/>
            <a:ext cx="594000" cy="160994"/>
          </a:xfrm>
          <a:prstGeom prst="rect">
            <a:avLst/>
          </a:prstGeom>
          <a:noFill/>
          <a:ln>
            <a:noFill/>
          </a:ln>
        </p:spPr>
      </p:pic>
      <p:pic>
        <p:nvPicPr>
          <p:cNvPr id="790" name="Google Shape;790;p2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953513" y="1484356"/>
            <a:ext cx="663900" cy="185892"/>
          </a:xfrm>
          <a:prstGeom prst="rect">
            <a:avLst/>
          </a:prstGeom>
          <a:noFill/>
          <a:ln>
            <a:noFill/>
          </a:ln>
        </p:spPr>
      </p:pic>
      <p:pic>
        <p:nvPicPr>
          <p:cNvPr id="791" name="Google Shape;791;p2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925480" y="1030867"/>
            <a:ext cx="594000" cy="160376"/>
          </a:xfrm>
          <a:prstGeom prst="rect">
            <a:avLst/>
          </a:prstGeom>
          <a:noFill/>
          <a:ln>
            <a:noFill/>
          </a:ln>
        </p:spPr>
      </p:pic>
      <p:pic>
        <p:nvPicPr>
          <p:cNvPr id="792" name="Google Shape;792;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886182" y="1863038"/>
            <a:ext cx="414925" cy="254142"/>
          </a:xfrm>
          <a:prstGeom prst="rect">
            <a:avLst/>
          </a:prstGeom>
          <a:noFill/>
          <a:ln>
            <a:noFill/>
          </a:ln>
        </p:spPr>
      </p:pic>
      <p:pic>
        <p:nvPicPr>
          <p:cNvPr id="793" name="Google Shape;793;p2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064879" y="1491606"/>
            <a:ext cx="614824" cy="171393"/>
          </a:xfrm>
          <a:prstGeom prst="rect">
            <a:avLst/>
          </a:prstGeom>
          <a:noFill/>
          <a:ln>
            <a:noFill/>
          </a:ln>
        </p:spPr>
      </p:pic>
      <p:pic>
        <p:nvPicPr>
          <p:cNvPr id="794" name="Google Shape;794;p2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053776" y="1505327"/>
            <a:ext cx="899687" cy="143950"/>
          </a:xfrm>
          <a:prstGeom prst="rect">
            <a:avLst/>
          </a:prstGeom>
          <a:noFill/>
          <a:ln>
            <a:noFill/>
          </a:ln>
        </p:spPr>
      </p:pic>
      <p:pic>
        <p:nvPicPr>
          <p:cNvPr id="795" name="Google Shape;795;p2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4256800" y="2295231"/>
            <a:ext cx="403200" cy="283936"/>
          </a:xfrm>
          <a:prstGeom prst="rect">
            <a:avLst/>
          </a:prstGeom>
          <a:noFill/>
          <a:ln>
            <a:noFill/>
          </a:ln>
        </p:spPr>
      </p:pic>
      <p:pic>
        <p:nvPicPr>
          <p:cNvPr id="796" name="Google Shape;796;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668315" y="1019093"/>
            <a:ext cx="766419" cy="183925"/>
          </a:xfrm>
          <a:prstGeom prst="rect">
            <a:avLst/>
          </a:prstGeom>
          <a:noFill/>
          <a:ln>
            <a:noFill/>
          </a:ln>
        </p:spPr>
      </p:pic>
      <p:pic>
        <p:nvPicPr>
          <p:cNvPr id="797" name="Google Shape;797;p2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4786485" y="995264"/>
            <a:ext cx="614825" cy="231584"/>
          </a:xfrm>
          <a:prstGeom prst="rect">
            <a:avLst/>
          </a:prstGeom>
          <a:noFill/>
          <a:ln>
            <a:noFill/>
          </a:ln>
        </p:spPr>
      </p:pic>
      <p:pic>
        <p:nvPicPr>
          <p:cNvPr id="798" name="Google Shape;798;p2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701738" y="972156"/>
            <a:ext cx="277800" cy="277800"/>
          </a:xfrm>
          <a:prstGeom prst="rect">
            <a:avLst/>
          </a:prstGeom>
          <a:noFill/>
          <a:ln>
            <a:noFill/>
          </a:ln>
        </p:spPr>
      </p:pic>
      <p:pic>
        <p:nvPicPr>
          <p:cNvPr id="799" name="Google Shape;799;p2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1822515" y="1043419"/>
            <a:ext cx="614825" cy="135274"/>
          </a:xfrm>
          <a:prstGeom prst="rect">
            <a:avLst/>
          </a:prstGeom>
          <a:noFill/>
          <a:ln>
            <a:noFill/>
          </a:ln>
        </p:spPr>
      </p:pic>
      <p:pic>
        <p:nvPicPr>
          <p:cNvPr id="800" name="Google Shape;800;p28" descr="Nirmata.png"/>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5809367" y="4520428"/>
            <a:ext cx="663899" cy="134244"/>
          </a:xfrm>
          <a:prstGeom prst="rect">
            <a:avLst/>
          </a:prstGeom>
          <a:noFill/>
          <a:ln>
            <a:noFill/>
          </a:ln>
        </p:spPr>
      </p:pic>
      <p:pic>
        <p:nvPicPr>
          <p:cNvPr id="801" name="Google Shape;801;p28"/>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6683302" y="4527594"/>
            <a:ext cx="540775" cy="119912"/>
          </a:xfrm>
          <a:prstGeom prst="rect">
            <a:avLst/>
          </a:prstGeom>
          <a:noFill/>
          <a:ln>
            <a:noFill/>
          </a:ln>
        </p:spPr>
      </p:pic>
      <p:pic>
        <p:nvPicPr>
          <p:cNvPr id="802" name="Google Shape;802;p28"/>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5046130" y="4513483"/>
            <a:ext cx="553200" cy="148133"/>
          </a:xfrm>
          <a:prstGeom prst="rect">
            <a:avLst/>
          </a:prstGeom>
          <a:noFill/>
          <a:ln>
            <a:noFill/>
          </a:ln>
        </p:spPr>
      </p:pic>
      <p:pic>
        <p:nvPicPr>
          <p:cNvPr id="803" name="Google Shape;803;p2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389394" y="4450734"/>
            <a:ext cx="446700" cy="273631"/>
          </a:xfrm>
          <a:prstGeom prst="rect">
            <a:avLst/>
          </a:prstGeom>
          <a:noFill/>
          <a:ln>
            <a:noFill/>
          </a:ln>
        </p:spPr>
      </p:pic>
      <p:pic>
        <p:nvPicPr>
          <p:cNvPr id="804" name="Google Shape;804;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7434114" y="4520789"/>
            <a:ext cx="899700" cy="133522"/>
          </a:xfrm>
          <a:prstGeom prst="rect">
            <a:avLst/>
          </a:prstGeom>
          <a:noFill/>
          <a:ln>
            <a:noFill/>
          </a:ln>
        </p:spPr>
      </p:pic>
      <p:pic>
        <p:nvPicPr>
          <p:cNvPr id="805" name="Google Shape;805;p28"/>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3776158" y="4436662"/>
            <a:ext cx="403200" cy="301776"/>
          </a:xfrm>
          <a:prstGeom prst="rect">
            <a:avLst/>
          </a:prstGeom>
          <a:noFill/>
          <a:ln>
            <a:noFill/>
          </a:ln>
        </p:spPr>
      </p:pic>
      <p:pic>
        <p:nvPicPr>
          <p:cNvPr id="806" name="Google Shape;806;p28"/>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8543850" y="4503753"/>
            <a:ext cx="540775" cy="167593"/>
          </a:xfrm>
          <a:prstGeom prst="rect">
            <a:avLst/>
          </a:prstGeom>
          <a:noFill/>
          <a:ln>
            <a:noFill/>
          </a:ln>
        </p:spPr>
      </p:pic>
      <p:pic>
        <p:nvPicPr>
          <p:cNvPr id="807" name="Google Shape;807;p2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326500" y="906973"/>
            <a:ext cx="331975" cy="408166"/>
          </a:xfrm>
          <a:prstGeom prst="rect">
            <a:avLst/>
          </a:prstGeom>
          <a:noFill/>
          <a:ln>
            <a:noFill/>
          </a:ln>
        </p:spPr>
      </p:pic>
      <p:pic>
        <p:nvPicPr>
          <p:cNvPr id="808" name="Google Shape;808;p2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206661" y="3625555"/>
            <a:ext cx="277000" cy="381191"/>
          </a:xfrm>
          <a:prstGeom prst="rect">
            <a:avLst/>
          </a:prstGeom>
          <a:noFill/>
          <a:ln>
            <a:noFill/>
          </a:ln>
        </p:spPr>
      </p:pic>
      <p:pic>
        <p:nvPicPr>
          <p:cNvPr id="809" name="Google Shape;809;p2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6675" y="4120917"/>
            <a:ext cx="635700" cy="116552"/>
          </a:xfrm>
          <a:prstGeom prst="rect">
            <a:avLst/>
          </a:prstGeom>
          <a:noFill/>
          <a:ln>
            <a:noFill/>
          </a:ln>
        </p:spPr>
      </p:pic>
      <p:pic>
        <p:nvPicPr>
          <p:cNvPr id="810" name="Google Shape;810;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978465" y="1918193"/>
            <a:ext cx="553200" cy="143830"/>
          </a:xfrm>
          <a:prstGeom prst="rect">
            <a:avLst/>
          </a:prstGeom>
          <a:noFill/>
          <a:ln>
            <a:noFill/>
          </a:ln>
        </p:spPr>
      </p:pic>
      <p:pic>
        <p:nvPicPr>
          <p:cNvPr id="811" name="Google Shape;811;p2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4600434" y="3750585"/>
            <a:ext cx="614675" cy="131131"/>
          </a:xfrm>
          <a:prstGeom prst="rect">
            <a:avLst/>
          </a:prstGeom>
          <a:noFill/>
          <a:ln>
            <a:noFill/>
          </a:ln>
        </p:spPr>
      </p:pic>
      <p:pic>
        <p:nvPicPr>
          <p:cNvPr id="812" name="Google Shape;812;p28"/>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2591267" y="2350663"/>
            <a:ext cx="728700" cy="173073"/>
          </a:xfrm>
          <a:prstGeom prst="rect">
            <a:avLst/>
          </a:prstGeom>
          <a:noFill/>
          <a:ln>
            <a:noFill/>
          </a:ln>
        </p:spPr>
      </p:pic>
      <p:pic>
        <p:nvPicPr>
          <p:cNvPr id="813" name="Google Shape;813;p2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4584872" y="2863077"/>
            <a:ext cx="766400" cy="160944"/>
          </a:xfrm>
          <a:prstGeom prst="rect">
            <a:avLst/>
          </a:prstGeom>
          <a:noFill/>
          <a:ln>
            <a:noFill/>
          </a:ln>
        </p:spPr>
      </p:pic>
    </p:spTree>
    <p:extLst>
      <p:ext uri="{BB962C8B-B14F-4D97-AF65-F5344CB8AC3E}">
        <p14:creationId xmlns:p14="http://schemas.microsoft.com/office/powerpoint/2010/main" val="68078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143" name="Google Shape;143;p34"/>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144" name="Google Shape;144;p34"/>
          <p:cNvSpPr txBox="1"/>
          <p:nvPr/>
        </p:nvSpPr>
        <p:spPr>
          <a:xfrm>
            <a:off x="-211019" y="3390902"/>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endParaRPr dirty="0">
              <a:solidFill>
                <a:schemeClr val="dk2"/>
              </a:solidFill>
            </a:endParaRPr>
          </a:p>
        </p:txBody>
      </p:sp>
      <p:sp>
        <p:nvSpPr>
          <p:cNvPr id="145" name="Google Shape;145;p34"/>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孵化中</a:t>
            </a:r>
            <a:endParaRPr sz="1300" b="1" dirty="0"/>
          </a:p>
        </p:txBody>
      </p:sp>
      <p:cxnSp>
        <p:nvCxnSpPr>
          <p:cNvPr id="146" name="Google Shape;146;p34"/>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148" name="Google Shape;148;p34"/>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149" name="Google Shape;149;p34"/>
          <p:cNvGrpSpPr/>
          <p:nvPr/>
        </p:nvGrpSpPr>
        <p:grpSpPr>
          <a:xfrm>
            <a:off x="2918667" y="2647446"/>
            <a:ext cx="779700" cy="780588"/>
            <a:chOff x="6484238" y="2647446"/>
            <a:chExt cx="779700" cy="780588"/>
          </a:xfrm>
        </p:grpSpPr>
        <p:sp>
          <p:nvSpPr>
            <p:cNvPr id="150" name="Google Shape;150;p34"/>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服务规范</a:t>
              </a:r>
              <a:endParaRPr sz="700" dirty="0"/>
            </a:p>
          </p:txBody>
        </p:sp>
        <p:pic>
          <p:nvPicPr>
            <p:cNvPr id="151" name="Google Shape;151;p3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152" name="Google Shape;152;p34"/>
          <p:cNvGrpSpPr/>
          <p:nvPr/>
        </p:nvGrpSpPr>
        <p:grpSpPr>
          <a:xfrm>
            <a:off x="4577538" y="2638109"/>
            <a:ext cx="740700" cy="772225"/>
            <a:chOff x="8347013" y="2638109"/>
            <a:chExt cx="740700" cy="772225"/>
          </a:xfrm>
        </p:grpSpPr>
        <p:pic>
          <p:nvPicPr>
            <p:cNvPr id="153" name="Google Shape;153;p3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154" name="Google Shape;154;p34"/>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p>
          </p:txBody>
        </p:sp>
      </p:grpSp>
      <p:grpSp>
        <p:nvGrpSpPr>
          <p:cNvPr id="155" name="Google Shape;155;p34"/>
          <p:cNvGrpSpPr/>
          <p:nvPr/>
        </p:nvGrpSpPr>
        <p:grpSpPr>
          <a:xfrm>
            <a:off x="-85937" y="2630208"/>
            <a:ext cx="1120200" cy="796867"/>
            <a:chOff x="-26975" y="2636258"/>
            <a:chExt cx="1120200" cy="796867"/>
          </a:xfrm>
        </p:grpSpPr>
        <p:sp>
          <p:nvSpPr>
            <p:cNvPr id="156" name="Google Shape;156;p34"/>
            <p:cNvSpPr txBox="1"/>
            <p:nvPr/>
          </p:nvSpPr>
          <p:spPr>
            <a:xfrm>
              <a:off x="-2697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服务发现</a:t>
              </a:r>
              <a:endParaRPr sz="900" dirty="0"/>
            </a:p>
          </p:txBody>
        </p:sp>
        <p:pic>
          <p:nvPicPr>
            <p:cNvPr id="157" name="Google Shape;157;p3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925" y="2636258"/>
              <a:ext cx="766400" cy="582775"/>
            </a:xfrm>
            <a:prstGeom prst="rect">
              <a:avLst/>
            </a:prstGeom>
            <a:noFill/>
            <a:ln>
              <a:noFill/>
            </a:ln>
          </p:spPr>
        </p:pic>
      </p:grpSp>
      <p:cxnSp>
        <p:nvCxnSpPr>
          <p:cNvPr id="158" name="Google Shape;158;p34"/>
          <p:cNvCxnSpPr/>
          <p:nvPr/>
        </p:nvCxnSpPr>
        <p:spPr>
          <a:xfrm>
            <a:off x="28045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159" name="Google Shape;159;p34"/>
          <p:cNvSpPr txBox="1"/>
          <p:nvPr/>
        </p:nvSpPr>
        <p:spPr>
          <a:xfrm>
            <a:off x="936111"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已毕业项目</a:t>
            </a:r>
            <a:endParaRPr lang="zh-CN" altLang="en-US" sz="1300" b="1" dirty="0"/>
          </a:p>
        </p:txBody>
      </p:sp>
      <p:grpSp>
        <p:nvGrpSpPr>
          <p:cNvPr id="160" name="Google Shape;160;p34"/>
          <p:cNvGrpSpPr/>
          <p:nvPr/>
        </p:nvGrpSpPr>
        <p:grpSpPr>
          <a:xfrm>
            <a:off x="3727595" y="2657989"/>
            <a:ext cx="883800" cy="943745"/>
            <a:chOff x="7256190" y="2657989"/>
            <a:chExt cx="883800" cy="943745"/>
          </a:xfrm>
        </p:grpSpPr>
        <p:pic>
          <p:nvPicPr>
            <p:cNvPr id="161" name="Google Shape;161;p3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162" name="Google Shape;162;p34"/>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软件包管理</a:t>
              </a:r>
              <a:endParaRPr sz="700" dirty="0"/>
            </a:p>
          </p:txBody>
        </p:sp>
      </p:grpSp>
      <p:grpSp>
        <p:nvGrpSpPr>
          <p:cNvPr id="163" name="Google Shape;163;p34"/>
          <p:cNvGrpSpPr/>
          <p:nvPr/>
        </p:nvGrpSpPr>
        <p:grpSpPr>
          <a:xfrm>
            <a:off x="2745117" y="1804654"/>
            <a:ext cx="1126800" cy="904072"/>
            <a:chOff x="1650497" y="1804654"/>
            <a:chExt cx="1126800" cy="904072"/>
          </a:xfrm>
        </p:grpSpPr>
        <p:sp>
          <p:nvSpPr>
            <p:cNvPr id="164" name="Google Shape;164;p34"/>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sz="700" dirty="0">
                  <a:solidFill>
                    <a:srgbClr val="606060"/>
                  </a:solidFill>
                  <a:highlight>
                    <a:srgbClr val="FFFFFF"/>
                  </a:highlight>
                </a:rPr>
                <a:t>API</a:t>
              </a:r>
              <a:endParaRPr sz="700" dirty="0"/>
            </a:p>
          </p:txBody>
        </p:sp>
        <p:pic>
          <p:nvPicPr>
            <p:cNvPr id="165" name="Google Shape;165;p3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166" name="Google Shape;166;p34"/>
          <p:cNvGrpSpPr/>
          <p:nvPr/>
        </p:nvGrpSpPr>
        <p:grpSpPr>
          <a:xfrm>
            <a:off x="8158617" y="1908108"/>
            <a:ext cx="1120200" cy="656226"/>
            <a:chOff x="5348263" y="2822508"/>
            <a:chExt cx="1120200" cy="656226"/>
          </a:xfrm>
        </p:grpSpPr>
        <p:sp>
          <p:nvSpPr>
            <p:cNvPr id="167" name="Google Shape;167;p34"/>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168" name="Google Shape;168;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169" name="Google Shape;169;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129428" y="3742036"/>
            <a:ext cx="822960" cy="502006"/>
          </a:xfrm>
          <a:prstGeom prst="rect">
            <a:avLst/>
          </a:prstGeom>
          <a:noFill/>
          <a:ln>
            <a:noFill/>
          </a:ln>
        </p:spPr>
      </p:pic>
      <p:pic>
        <p:nvPicPr>
          <p:cNvPr id="170" name="Google Shape;170;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900167" y="3742036"/>
            <a:ext cx="822960" cy="502006"/>
          </a:xfrm>
          <a:prstGeom prst="rect">
            <a:avLst/>
          </a:prstGeom>
          <a:noFill/>
          <a:ln>
            <a:noFill/>
          </a:ln>
        </p:spPr>
      </p:pic>
      <p:pic>
        <p:nvPicPr>
          <p:cNvPr id="171" name="Google Shape;171;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981294" y="3742036"/>
            <a:ext cx="822960" cy="502006"/>
          </a:xfrm>
          <a:prstGeom prst="rect">
            <a:avLst/>
          </a:prstGeom>
          <a:noFill/>
          <a:ln>
            <a:noFill/>
          </a:ln>
        </p:spPr>
      </p:pic>
      <p:pic>
        <p:nvPicPr>
          <p:cNvPr id="172" name="Google Shape;172;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062420" y="3742036"/>
            <a:ext cx="822960" cy="502006"/>
          </a:xfrm>
          <a:prstGeom prst="rect">
            <a:avLst/>
          </a:prstGeom>
          <a:noFill/>
          <a:ln>
            <a:noFill/>
          </a:ln>
        </p:spPr>
      </p:pic>
      <p:pic>
        <p:nvPicPr>
          <p:cNvPr id="173" name="Google Shape;173;p3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143547" y="3742036"/>
            <a:ext cx="822960" cy="502006"/>
          </a:xfrm>
          <a:prstGeom prst="rect">
            <a:avLst/>
          </a:prstGeom>
          <a:noFill/>
          <a:ln>
            <a:noFill/>
          </a:ln>
        </p:spPr>
      </p:pic>
      <p:grpSp>
        <p:nvGrpSpPr>
          <p:cNvPr id="174" name="Google Shape;174;p34"/>
          <p:cNvGrpSpPr/>
          <p:nvPr/>
        </p:nvGrpSpPr>
        <p:grpSpPr>
          <a:xfrm>
            <a:off x="5200145" y="1709966"/>
            <a:ext cx="1007700" cy="1151160"/>
            <a:chOff x="8217250" y="1709966"/>
            <a:chExt cx="1007700" cy="1151160"/>
          </a:xfrm>
        </p:grpSpPr>
        <p:sp>
          <p:nvSpPr>
            <p:cNvPr id="175" name="Google Shape;175;p34"/>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176" name="Google Shape;176;p34"/>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177" name="Google Shape;177;p34"/>
          <p:cNvGrpSpPr/>
          <p:nvPr/>
        </p:nvGrpSpPr>
        <p:grpSpPr>
          <a:xfrm>
            <a:off x="5986252" y="1772918"/>
            <a:ext cx="1126800" cy="964579"/>
            <a:chOff x="1667824" y="2636255"/>
            <a:chExt cx="1126800" cy="964579"/>
          </a:xfrm>
        </p:grpSpPr>
        <p:sp>
          <p:nvSpPr>
            <p:cNvPr id="178" name="Google Shape;178;p34"/>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179" name="Google Shape;179;p3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180" name="Google Shape;180;p34"/>
          <p:cNvGrpSpPr/>
          <p:nvPr/>
        </p:nvGrpSpPr>
        <p:grpSpPr>
          <a:xfrm>
            <a:off x="6891459" y="1804638"/>
            <a:ext cx="691800" cy="874258"/>
            <a:chOff x="2871385" y="2650976"/>
            <a:chExt cx="691800" cy="874258"/>
          </a:xfrm>
        </p:grpSpPr>
        <p:sp>
          <p:nvSpPr>
            <p:cNvPr id="181" name="Google Shape;181;p34"/>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182" name="Google Shape;182;p3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pic>
        <p:nvPicPr>
          <p:cNvPr id="183" name="Google Shape;183;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224673" y="3742036"/>
            <a:ext cx="822960" cy="502006"/>
          </a:xfrm>
          <a:prstGeom prst="rect">
            <a:avLst/>
          </a:prstGeom>
          <a:noFill/>
          <a:ln>
            <a:noFill/>
          </a:ln>
        </p:spPr>
      </p:pic>
      <p:pic>
        <p:nvPicPr>
          <p:cNvPr id="184" name="Google Shape;184;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305800" y="3742036"/>
            <a:ext cx="822960" cy="502006"/>
          </a:xfrm>
          <a:prstGeom prst="rect">
            <a:avLst/>
          </a:prstGeom>
          <a:noFill/>
          <a:ln>
            <a:noFill/>
          </a:ln>
        </p:spPr>
      </p:pic>
      <p:pic>
        <p:nvPicPr>
          <p:cNvPr id="185" name="Google Shape;185;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3838" y="4322963"/>
            <a:ext cx="822960" cy="506437"/>
          </a:xfrm>
          <a:prstGeom prst="rect">
            <a:avLst/>
          </a:prstGeom>
          <a:noFill/>
          <a:ln>
            <a:noFill/>
          </a:ln>
        </p:spPr>
      </p:pic>
      <p:grpSp>
        <p:nvGrpSpPr>
          <p:cNvPr id="186" name="Google Shape;186;p34"/>
          <p:cNvGrpSpPr/>
          <p:nvPr/>
        </p:nvGrpSpPr>
        <p:grpSpPr>
          <a:xfrm>
            <a:off x="4474038" y="1747073"/>
            <a:ext cx="947700" cy="863852"/>
            <a:chOff x="6234350" y="1747073"/>
            <a:chExt cx="947700" cy="863852"/>
          </a:xfrm>
        </p:grpSpPr>
        <p:sp>
          <p:nvSpPr>
            <p:cNvPr id="187" name="Google Shape;187;p34"/>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API</a:t>
              </a:r>
              <a:endParaRPr sz="700" dirty="0"/>
            </a:p>
          </p:txBody>
        </p:sp>
        <p:pic>
          <p:nvPicPr>
            <p:cNvPr id="188" name="Google Shape;188;p34"/>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pic>
        <p:nvPicPr>
          <p:cNvPr id="189" name="Google Shape;189;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85333" y="4325178"/>
            <a:ext cx="822960" cy="502006"/>
          </a:xfrm>
          <a:prstGeom prst="rect">
            <a:avLst/>
          </a:prstGeom>
          <a:noFill/>
          <a:ln>
            <a:noFill/>
          </a:ln>
        </p:spPr>
      </p:pic>
      <p:pic>
        <p:nvPicPr>
          <p:cNvPr id="190" name="Google Shape;190;p3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116828" y="4325178"/>
            <a:ext cx="822960" cy="502006"/>
          </a:xfrm>
          <a:prstGeom prst="rect">
            <a:avLst/>
          </a:prstGeom>
          <a:noFill/>
          <a:ln>
            <a:noFill/>
          </a:ln>
        </p:spPr>
      </p:pic>
      <p:pic>
        <p:nvPicPr>
          <p:cNvPr id="191" name="Google Shape;191;p3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148323" y="4325178"/>
            <a:ext cx="822960" cy="502006"/>
          </a:xfrm>
          <a:prstGeom prst="rect">
            <a:avLst/>
          </a:prstGeom>
          <a:noFill/>
          <a:ln>
            <a:noFill/>
          </a:ln>
        </p:spPr>
      </p:pic>
      <p:pic>
        <p:nvPicPr>
          <p:cNvPr id="192" name="Google Shape;192;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179819" y="4325178"/>
            <a:ext cx="822960" cy="502006"/>
          </a:xfrm>
          <a:prstGeom prst="rect">
            <a:avLst/>
          </a:prstGeom>
          <a:noFill/>
          <a:ln>
            <a:noFill/>
          </a:ln>
        </p:spPr>
      </p:pic>
      <p:pic>
        <p:nvPicPr>
          <p:cNvPr id="193" name="Google Shape;193;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242809" y="4325178"/>
            <a:ext cx="822960" cy="502006"/>
          </a:xfrm>
          <a:prstGeom prst="rect">
            <a:avLst/>
          </a:prstGeom>
          <a:noFill/>
          <a:ln>
            <a:noFill/>
          </a:ln>
        </p:spPr>
      </p:pic>
      <p:pic>
        <p:nvPicPr>
          <p:cNvPr id="194" name="Google Shape;194;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274305" y="4325178"/>
            <a:ext cx="822960" cy="502006"/>
          </a:xfrm>
          <a:prstGeom prst="rect">
            <a:avLst/>
          </a:prstGeom>
          <a:noFill/>
          <a:ln>
            <a:noFill/>
          </a:ln>
        </p:spPr>
      </p:pic>
      <p:pic>
        <p:nvPicPr>
          <p:cNvPr id="195" name="Google Shape;195;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196" name="Google Shape;196;p34"/>
          <p:cNvGrpSpPr/>
          <p:nvPr/>
        </p:nvGrpSpPr>
        <p:grpSpPr>
          <a:xfrm>
            <a:off x="-70487" y="1744056"/>
            <a:ext cx="1089300" cy="807820"/>
            <a:chOff x="53850" y="1738207"/>
            <a:chExt cx="1089300" cy="807820"/>
          </a:xfrm>
        </p:grpSpPr>
        <p:sp>
          <p:nvSpPr>
            <p:cNvPr id="197" name="Google Shape;197;p34"/>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编排</a:t>
              </a:r>
              <a:endParaRPr sz="900" dirty="0"/>
            </a:p>
          </p:txBody>
        </p:sp>
        <p:pic>
          <p:nvPicPr>
            <p:cNvPr id="198" name="Google Shape;198;p34"/>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199" name="Google Shape;199;p34"/>
          <p:cNvGrpSpPr/>
          <p:nvPr/>
        </p:nvGrpSpPr>
        <p:grpSpPr>
          <a:xfrm>
            <a:off x="1900675" y="1744441"/>
            <a:ext cx="922500" cy="807050"/>
            <a:chOff x="117673" y="2588875"/>
            <a:chExt cx="922500" cy="807050"/>
          </a:xfrm>
        </p:grpSpPr>
        <p:sp>
          <p:nvSpPr>
            <p:cNvPr id="200" name="Google Shape;200;p34"/>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服务代理</a:t>
              </a:r>
              <a:endParaRPr sz="900" dirty="0">
                <a:solidFill>
                  <a:srgbClr val="606060"/>
                </a:solidFill>
                <a:highlight>
                  <a:srgbClr val="FFFFFF"/>
                </a:highlight>
              </a:endParaRPr>
            </a:p>
          </p:txBody>
        </p:sp>
        <p:pic>
          <p:nvPicPr>
            <p:cNvPr id="201" name="Google Shape;201;p3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202" name="Google Shape;202;p34"/>
          <p:cNvGrpSpPr/>
          <p:nvPr/>
        </p:nvGrpSpPr>
        <p:grpSpPr>
          <a:xfrm>
            <a:off x="965044" y="1748133"/>
            <a:ext cx="989400" cy="799666"/>
            <a:chOff x="1122850" y="1746361"/>
            <a:chExt cx="989400" cy="799666"/>
          </a:xfrm>
        </p:grpSpPr>
        <p:sp>
          <p:nvSpPr>
            <p:cNvPr id="203" name="Google Shape;203;p34"/>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t>监控</a:t>
              </a:r>
              <a:endParaRPr sz="900" dirty="0"/>
            </a:p>
          </p:txBody>
        </p:sp>
        <p:pic>
          <p:nvPicPr>
            <p:cNvPr id="204" name="Google Shape;204;p34"/>
            <p:cNvPicPr preferRelativeResize="0"/>
            <p:nvPr/>
          </p:nvPicPr>
          <p:blipFill>
            <a:blip r:embed="rId30">
              <a:alphaModFix/>
            </a:blip>
            <a:stretch>
              <a:fillRect/>
            </a:stretch>
          </p:blipFill>
          <p:spPr>
            <a:xfrm>
              <a:off x="1247214" y="1746361"/>
              <a:ext cx="740664" cy="638823"/>
            </a:xfrm>
            <a:prstGeom prst="rect">
              <a:avLst/>
            </a:prstGeom>
            <a:noFill/>
            <a:ln>
              <a:noFill/>
            </a:ln>
          </p:spPr>
        </p:pic>
      </p:grpSp>
      <p:grpSp>
        <p:nvGrpSpPr>
          <p:cNvPr id="205" name="Google Shape;205;p34"/>
          <p:cNvGrpSpPr/>
          <p:nvPr/>
        </p:nvGrpSpPr>
        <p:grpSpPr>
          <a:xfrm>
            <a:off x="5404445" y="2636250"/>
            <a:ext cx="599100" cy="783375"/>
            <a:chOff x="8469225" y="2636250"/>
            <a:chExt cx="599100" cy="783375"/>
          </a:xfrm>
        </p:grpSpPr>
        <p:pic>
          <p:nvPicPr>
            <p:cNvPr id="206" name="Google Shape;206;p34"/>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207" name="Google Shape;207;p34"/>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208" name="Google Shape;208;p34"/>
          <p:cNvGrpSpPr/>
          <p:nvPr/>
        </p:nvGrpSpPr>
        <p:grpSpPr>
          <a:xfrm>
            <a:off x="6203752" y="2687125"/>
            <a:ext cx="691800" cy="732500"/>
            <a:chOff x="8393025" y="2687125"/>
            <a:chExt cx="691800" cy="732500"/>
          </a:xfrm>
        </p:grpSpPr>
        <p:pic>
          <p:nvPicPr>
            <p:cNvPr id="209" name="Google Shape;209;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210" name="Google Shape;210;p34"/>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价值存贮</a:t>
              </a:r>
              <a:endParaRPr sz="700" dirty="0"/>
            </a:p>
          </p:txBody>
        </p:sp>
      </p:grpSp>
      <p:grpSp>
        <p:nvGrpSpPr>
          <p:cNvPr id="211" name="Google Shape;211;p34"/>
          <p:cNvGrpSpPr/>
          <p:nvPr/>
        </p:nvGrpSpPr>
        <p:grpSpPr>
          <a:xfrm>
            <a:off x="6928509" y="2617292"/>
            <a:ext cx="617700" cy="941133"/>
            <a:chOff x="7828333" y="2617292"/>
            <a:chExt cx="617700" cy="941133"/>
          </a:xfrm>
        </p:grpSpPr>
        <p:pic>
          <p:nvPicPr>
            <p:cNvPr id="212" name="Google Shape;212;p34"/>
            <p:cNvPicPr preferRelativeResize="0"/>
            <p:nvPr/>
          </p:nvPicPr>
          <p:blipFill>
            <a:blip r:embed="rId33">
              <a:alphaModFix/>
            </a:blip>
            <a:stretch>
              <a:fillRect/>
            </a:stretch>
          </p:blipFill>
          <p:spPr>
            <a:xfrm>
              <a:off x="7828333" y="2617292"/>
              <a:ext cx="617700" cy="548208"/>
            </a:xfrm>
            <a:prstGeom prst="rect">
              <a:avLst/>
            </a:prstGeom>
            <a:noFill/>
            <a:ln>
              <a:noFill/>
            </a:ln>
          </p:spPr>
        </p:pic>
        <p:sp>
          <p:nvSpPr>
            <p:cNvPr id="213" name="Google Shape;213;p34"/>
            <p:cNvSpPr txBox="1"/>
            <p:nvPr/>
          </p:nvSpPr>
          <p:spPr>
            <a:xfrm>
              <a:off x="7837633"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规范</a:t>
              </a:r>
              <a:endParaRPr sz="700" dirty="0"/>
            </a:p>
          </p:txBody>
        </p:sp>
      </p:grpSp>
      <p:grpSp>
        <p:nvGrpSpPr>
          <p:cNvPr id="214" name="Google Shape;214;p34"/>
          <p:cNvGrpSpPr/>
          <p:nvPr/>
        </p:nvGrpSpPr>
        <p:grpSpPr>
          <a:xfrm>
            <a:off x="7650116" y="2640400"/>
            <a:ext cx="599100" cy="918025"/>
            <a:chOff x="8536772" y="2640400"/>
            <a:chExt cx="599100" cy="918025"/>
          </a:xfrm>
        </p:grpSpPr>
        <p:pic>
          <p:nvPicPr>
            <p:cNvPr id="215" name="Google Shape;215;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85322" y="2640400"/>
              <a:ext cx="502000" cy="502000"/>
            </a:xfrm>
            <a:prstGeom prst="rect">
              <a:avLst/>
            </a:prstGeom>
            <a:noFill/>
            <a:ln>
              <a:noFill/>
            </a:ln>
          </p:spPr>
        </p:pic>
        <p:sp>
          <p:nvSpPr>
            <p:cNvPr id="216" name="Google Shape;216;p34"/>
            <p:cNvSpPr txBox="1"/>
            <p:nvPr/>
          </p:nvSpPr>
          <p:spPr>
            <a:xfrm>
              <a:off x="8536772"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容器运行时间</a:t>
              </a:r>
              <a:endParaRPr sz="700" dirty="0"/>
            </a:p>
          </p:txBody>
        </p:sp>
      </p:grpSp>
      <p:grpSp>
        <p:nvGrpSpPr>
          <p:cNvPr id="217" name="Google Shape;217;p34"/>
          <p:cNvGrpSpPr/>
          <p:nvPr/>
        </p:nvGrpSpPr>
        <p:grpSpPr>
          <a:xfrm>
            <a:off x="870994" y="2685074"/>
            <a:ext cx="1246500" cy="748051"/>
            <a:chOff x="887425" y="2685074"/>
            <a:chExt cx="1246500" cy="748051"/>
          </a:xfrm>
        </p:grpSpPr>
        <p:pic>
          <p:nvPicPr>
            <p:cNvPr id="218" name="Google Shape;218;p34"/>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335111" y="2685074"/>
              <a:ext cx="351129" cy="585215"/>
            </a:xfrm>
            <a:prstGeom prst="rect">
              <a:avLst/>
            </a:prstGeom>
            <a:noFill/>
            <a:ln>
              <a:noFill/>
            </a:ln>
          </p:spPr>
        </p:pic>
        <p:sp>
          <p:nvSpPr>
            <p:cNvPr id="219" name="Google Shape;219;p34"/>
            <p:cNvSpPr txBox="1"/>
            <p:nvPr/>
          </p:nvSpPr>
          <p:spPr>
            <a:xfrm>
              <a:off x="887425" y="3236025"/>
              <a:ext cx="12465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容器运行</a:t>
              </a:r>
              <a:endParaRPr sz="900" dirty="0"/>
            </a:p>
          </p:txBody>
        </p:sp>
      </p:grpSp>
      <p:grpSp>
        <p:nvGrpSpPr>
          <p:cNvPr id="220" name="Google Shape;220;p34"/>
          <p:cNvGrpSpPr/>
          <p:nvPr/>
        </p:nvGrpSpPr>
        <p:grpSpPr>
          <a:xfrm>
            <a:off x="1801825" y="2593540"/>
            <a:ext cx="1120200" cy="839585"/>
            <a:chOff x="1878025" y="2593540"/>
            <a:chExt cx="1120200" cy="839585"/>
          </a:xfrm>
        </p:grpSpPr>
        <p:pic>
          <p:nvPicPr>
            <p:cNvPr id="221" name="Google Shape;221;p3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078695" y="2593540"/>
              <a:ext cx="718859" cy="606019"/>
            </a:xfrm>
            <a:prstGeom prst="rect">
              <a:avLst/>
            </a:prstGeom>
            <a:noFill/>
            <a:ln>
              <a:noFill/>
            </a:ln>
          </p:spPr>
        </p:pic>
        <p:sp>
          <p:nvSpPr>
            <p:cNvPr id="222" name="Google Shape;222;p34"/>
            <p:cNvSpPr txBox="1"/>
            <p:nvPr/>
          </p:nvSpPr>
          <p:spPr>
            <a:xfrm>
              <a:off x="187802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日志</a:t>
              </a:r>
              <a:endParaRPr sz="900" dirty="0"/>
            </a:p>
          </p:txBody>
        </p:sp>
      </p:grpSp>
      <p:grpSp>
        <p:nvGrpSpPr>
          <p:cNvPr id="223" name="Google Shape;223;p34"/>
          <p:cNvGrpSpPr/>
          <p:nvPr/>
        </p:nvGrpSpPr>
        <p:grpSpPr>
          <a:xfrm>
            <a:off x="3773195" y="1927400"/>
            <a:ext cx="792600" cy="803526"/>
            <a:chOff x="3999150" y="1927400"/>
            <a:chExt cx="792600" cy="803526"/>
          </a:xfrm>
        </p:grpSpPr>
        <p:sp>
          <p:nvSpPr>
            <p:cNvPr id="224" name="Google Shape;224;p34"/>
            <p:cNvSpPr txBox="1"/>
            <p:nvPr/>
          </p:nvSpPr>
          <p:spPr>
            <a:xfrm>
              <a:off x="3999150" y="2306426"/>
              <a:ext cx="792600" cy="42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225" name="Google Shape;225;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049627" y="1927400"/>
              <a:ext cx="691800" cy="288250"/>
            </a:xfrm>
            <a:prstGeom prst="rect">
              <a:avLst/>
            </a:prstGeom>
            <a:noFill/>
            <a:ln>
              <a:noFill/>
            </a:ln>
          </p:spPr>
        </p:pic>
      </p:grpSp>
      <p:pic>
        <p:nvPicPr>
          <p:cNvPr id="226" name="Google Shape;226;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211314" y="4331800"/>
            <a:ext cx="822960" cy="504775"/>
          </a:xfrm>
          <a:prstGeom prst="rect">
            <a:avLst/>
          </a:prstGeom>
          <a:noFill/>
          <a:ln>
            <a:noFill/>
          </a:ln>
        </p:spPr>
      </p:pic>
      <p:pic>
        <p:nvPicPr>
          <p:cNvPr id="227" name="Google Shape;227;p3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9373" y="3894433"/>
            <a:ext cx="811888" cy="161175"/>
          </a:xfrm>
          <a:prstGeom prst="rect">
            <a:avLst/>
          </a:prstGeom>
          <a:noFill/>
          <a:ln>
            <a:noFill/>
          </a:ln>
        </p:spPr>
      </p:pic>
      <p:grpSp>
        <p:nvGrpSpPr>
          <p:cNvPr id="228" name="Google Shape;228;p34"/>
          <p:cNvGrpSpPr/>
          <p:nvPr/>
        </p:nvGrpSpPr>
        <p:grpSpPr>
          <a:xfrm>
            <a:off x="8385567" y="2678900"/>
            <a:ext cx="666300" cy="846125"/>
            <a:chOff x="8454716" y="2678900"/>
            <a:chExt cx="666300" cy="846125"/>
          </a:xfrm>
        </p:grpSpPr>
        <p:sp>
          <p:nvSpPr>
            <p:cNvPr id="229" name="Google Shape;229;p34"/>
            <p:cNvSpPr txBox="1"/>
            <p:nvPr/>
          </p:nvSpPr>
          <p:spPr>
            <a:xfrm>
              <a:off x="8454716" y="3149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价值存贮</a:t>
              </a:r>
              <a:endParaRPr sz="700" dirty="0">
                <a:solidFill>
                  <a:srgbClr val="606060"/>
                </a:solidFill>
                <a:highlight>
                  <a:srgbClr val="FFFFFF"/>
                </a:highlight>
              </a:endParaRPr>
            </a:p>
          </p:txBody>
        </p:sp>
        <p:pic>
          <p:nvPicPr>
            <p:cNvPr id="230" name="Google Shape;230;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534653" y="2678900"/>
              <a:ext cx="506425" cy="506425"/>
            </a:xfrm>
            <a:prstGeom prst="rect">
              <a:avLst/>
            </a:prstGeom>
            <a:noFill/>
            <a:ln>
              <a:noFill/>
            </a:ln>
          </p:spPr>
        </p:pic>
      </p:grpSp>
      <p:pic>
        <p:nvPicPr>
          <p:cNvPr id="231" name="Google Shape;231;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210555" y="3742037"/>
            <a:ext cx="431446" cy="501999"/>
          </a:xfrm>
          <a:prstGeom prst="rect">
            <a:avLst/>
          </a:prstGeom>
          <a:noFill/>
          <a:ln>
            <a:noFill/>
          </a:ln>
        </p:spPr>
      </p:pic>
      <p:grpSp>
        <p:nvGrpSpPr>
          <p:cNvPr id="232" name="Google Shape;232;p34"/>
          <p:cNvGrpSpPr/>
          <p:nvPr/>
        </p:nvGrpSpPr>
        <p:grpSpPr>
          <a:xfrm>
            <a:off x="7590266" y="1762240"/>
            <a:ext cx="718800" cy="809457"/>
            <a:chOff x="3103242" y="2663577"/>
            <a:chExt cx="718800" cy="809457"/>
          </a:xfrm>
        </p:grpSpPr>
        <p:sp>
          <p:nvSpPr>
            <p:cNvPr id="233" name="Google Shape;233;p34"/>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存贮</a:t>
              </a:r>
              <a:endParaRPr sz="700" dirty="0">
                <a:solidFill>
                  <a:srgbClr val="434343"/>
                </a:solidFill>
              </a:endParaRPr>
            </a:p>
          </p:txBody>
        </p:sp>
        <p:pic>
          <p:nvPicPr>
            <p:cNvPr id="234" name="Google Shape;234;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spTree>
    <p:extLst>
      <p:ext uri="{BB962C8B-B14F-4D97-AF65-F5344CB8AC3E}">
        <p14:creationId xmlns:p14="http://schemas.microsoft.com/office/powerpoint/2010/main" val="1017875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2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450+ </a:t>
            </a:r>
            <a:r>
              <a:rPr lang="en-US" altLang="zh-CN" dirty="0">
                <a:solidFill>
                  <a:srgbClr val="000000"/>
                </a:solidFill>
              </a:rPr>
              <a:t>会员，且数量不断增长（白银会员，3）</a:t>
            </a:r>
            <a:endParaRPr dirty="0"/>
          </a:p>
        </p:txBody>
      </p:sp>
      <p:pic>
        <p:nvPicPr>
          <p:cNvPr id="820" name="Google Shape;820;p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76911" y="1359590"/>
            <a:ext cx="471325" cy="289111"/>
          </a:xfrm>
          <a:prstGeom prst="rect">
            <a:avLst/>
          </a:prstGeom>
          <a:noFill/>
          <a:ln>
            <a:noFill/>
          </a:ln>
        </p:spPr>
      </p:pic>
      <p:pic>
        <p:nvPicPr>
          <p:cNvPr id="821" name="Google Shape;821;p2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600090" y="3735128"/>
            <a:ext cx="704700" cy="375300"/>
          </a:xfrm>
          <a:prstGeom prst="rect">
            <a:avLst/>
          </a:prstGeom>
          <a:noFill/>
          <a:ln>
            <a:noFill/>
          </a:ln>
        </p:spPr>
      </p:pic>
      <p:pic>
        <p:nvPicPr>
          <p:cNvPr id="822" name="Google Shape;822;p2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304625" y="2281202"/>
            <a:ext cx="636000" cy="263100"/>
          </a:xfrm>
          <a:prstGeom prst="rect">
            <a:avLst/>
          </a:prstGeom>
          <a:noFill/>
          <a:ln>
            <a:noFill/>
          </a:ln>
        </p:spPr>
      </p:pic>
      <p:pic>
        <p:nvPicPr>
          <p:cNvPr id="823" name="Google Shape;823;p2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3219" y="3447645"/>
            <a:ext cx="776400" cy="221700"/>
          </a:xfrm>
          <a:prstGeom prst="rect">
            <a:avLst/>
          </a:prstGeom>
          <a:noFill/>
          <a:ln>
            <a:noFill/>
          </a:ln>
        </p:spPr>
      </p:pic>
      <p:pic>
        <p:nvPicPr>
          <p:cNvPr id="824" name="Google Shape;824;p2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160424" y="1839751"/>
            <a:ext cx="635700" cy="201600"/>
          </a:xfrm>
          <a:prstGeom prst="rect">
            <a:avLst/>
          </a:prstGeom>
          <a:noFill/>
          <a:ln>
            <a:noFill/>
          </a:ln>
        </p:spPr>
      </p:pic>
      <p:pic>
        <p:nvPicPr>
          <p:cNvPr id="825" name="Google Shape;825;p2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423933" y="3740564"/>
            <a:ext cx="594175" cy="364427"/>
          </a:xfrm>
          <a:prstGeom prst="rect">
            <a:avLst/>
          </a:prstGeom>
          <a:noFill/>
          <a:ln>
            <a:noFill/>
          </a:ln>
        </p:spPr>
      </p:pic>
      <p:pic>
        <p:nvPicPr>
          <p:cNvPr id="826" name="Google Shape;826;p2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258711" y="4519962"/>
            <a:ext cx="471300" cy="205066"/>
          </a:xfrm>
          <a:prstGeom prst="rect">
            <a:avLst/>
          </a:prstGeom>
          <a:noFill/>
          <a:ln>
            <a:noFill/>
          </a:ln>
        </p:spPr>
      </p:pic>
      <p:pic>
        <p:nvPicPr>
          <p:cNvPr id="827" name="Google Shape;827;p29" descr="logo-turbonomic.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937141" y="3844637"/>
            <a:ext cx="504000" cy="156280"/>
          </a:xfrm>
          <a:prstGeom prst="rect">
            <a:avLst/>
          </a:prstGeom>
          <a:noFill/>
          <a:ln>
            <a:noFill/>
          </a:ln>
        </p:spPr>
      </p:pic>
      <p:pic>
        <p:nvPicPr>
          <p:cNvPr id="828" name="Google Shape;828;p2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54332" y="4467112"/>
            <a:ext cx="414900" cy="310766"/>
          </a:xfrm>
          <a:prstGeom prst="rect">
            <a:avLst/>
          </a:prstGeom>
          <a:noFill/>
          <a:ln>
            <a:noFill/>
          </a:ln>
        </p:spPr>
      </p:pic>
      <p:pic>
        <p:nvPicPr>
          <p:cNvPr id="829" name="Google Shape;829;p2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89562" y="3081250"/>
            <a:ext cx="594300" cy="178303"/>
          </a:xfrm>
          <a:prstGeom prst="rect">
            <a:avLst/>
          </a:prstGeom>
          <a:noFill/>
          <a:ln>
            <a:noFill/>
          </a:ln>
        </p:spPr>
      </p:pic>
      <p:pic>
        <p:nvPicPr>
          <p:cNvPr id="830" name="Google Shape;830;p2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825743" y="4540370"/>
            <a:ext cx="636000" cy="164250"/>
          </a:xfrm>
          <a:prstGeom prst="rect">
            <a:avLst/>
          </a:prstGeom>
          <a:noFill/>
          <a:ln>
            <a:noFill/>
          </a:ln>
        </p:spPr>
      </p:pic>
      <p:pic>
        <p:nvPicPr>
          <p:cNvPr id="831" name="Google Shape;831;p29"/>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414573" y="3003091"/>
            <a:ext cx="471300" cy="334621"/>
          </a:xfrm>
          <a:prstGeom prst="rect">
            <a:avLst/>
          </a:prstGeom>
          <a:noFill/>
          <a:ln>
            <a:noFill/>
          </a:ln>
        </p:spPr>
      </p:pic>
      <p:pic>
        <p:nvPicPr>
          <p:cNvPr id="832" name="Google Shape;832;p29"/>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87737" y="2317431"/>
            <a:ext cx="504000" cy="190642"/>
          </a:xfrm>
          <a:prstGeom prst="rect">
            <a:avLst/>
          </a:prstGeom>
          <a:noFill/>
          <a:ln>
            <a:noFill/>
          </a:ln>
        </p:spPr>
      </p:pic>
      <p:pic>
        <p:nvPicPr>
          <p:cNvPr id="833" name="Google Shape;833;p2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161616" y="4123777"/>
            <a:ext cx="414900" cy="304956"/>
          </a:xfrm>
          <a:prstGeom prst="rect">
            <a:avLst/>
          </a:prstGeom>
          <a:noFill/>
          <a:ln>
            <a:noFill/>
          </a:ln>
        </p:spPr>
      </p:pic>
      <p:pic>
        <p:nvPicPr>
          <p:cNvPr id="834" name="Google Shape;834;p2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51171" y="1024271"/>
            <a:ext cx="471300" cy="172800"/>
          </a:xfrm>
          <a:prstGeom prst="rect">
            <a:avLst/>
          </a:prstGeom>
          <a:noFill/>
          <a:ln>
            <a:noFill/>
          </a:ln>
        </p:spPr>
      </p:pic>
      <p:pic>
        <p:nvPicPr>
          <p:cNvPr id="835" name="Google Shape;835;p2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807829" y="4486233"/>
            <a:ext cx="355150" cy="272525"/>
          </a:xfrm>
          <a:prstGeom prst="rect">
            <a:avLst/>
          </a:prstGeom>
          <a:noFill/>
          <a:ln>
            <a:noFill/>
          </a:ln>
        </p:spPr>
      </p:pic>
      <p:pic>
        <p:nvPicPr>
          <p:cNvPr id="836" name="Google Shape;836;p29"/>
          <p:cNvPicPr preferRelativeResize="0"/>
          <p:nvPr/>
        </p:nvPicPr>
        <p:blipFill rotWithShape="1">
          <a:blip r:embed="rId19" cstate="print">
            <a:alphaModFix/>
            <a:extLst>
              <a:ext uri="{28A0092B-C50C-407E-A947-70E740481C1C}">
                <a14:useLocalDpi xmlns:a14="http://schemas.microsoft.com/office/drawing/2010/main"/>
              </a:ext>
            </a:extLst>
          </a:blip>
          <a:srcRect l="3777" r="4529" b="12587"/>
          <a:stretch/>
        </p:blipFill>
        <p:spPr>
          <a:xfrm>
            <a:off x="5847510" y="2312831"/>
            <a:ext cx="776300" cy="199842"/>
          </a:xfrm>
          <a:prstGeom prst="rect">
            <a:avLst/>
          </a:prstGeom>
          <a:noFill/>
          <a:ln>
            <a:noFill/>
          </a:ln>
        </p:spPr>
      </p:pic>
      <p:pic>
        <p:nvPicPr>
          <p:cNvPr id="837" name="Google Shape;837;p2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104001" y="2712787"/>
            <a:ext cx="594150" cy="166402"/>
          </a:xfrm>
          <a:prstGeom prst="rect">
            <a:avLst/>
          </a:prstGeom>
          <a:noFill/>
          <a:ln>
            <a:noFill/>
          </a:ln>
        </p:spPr>
      </p:pic>
      <p:pic>
        <p:nvPicPr>
          <p:cNvPr id="838" name="Google Shape;838;p2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04404" y="4206555"/>
            <a:ext cx="553199" cy="139400"/>
          </a:xfrm>
          <a:prstGeom prst="rect">
            <a:avLst/>
          </a:prstGeom>
          <a:noFill/>
          <a:ln>
            <a:noFill/>
          </a:ln>
        </p:spPr>
      </p:pic>
      <p:pic>
        <p:nvPicPr>
          <p:cNvPr id="839" name="Google Shape;839;p2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000865" y="1774046"/>
            <a:ext cx="675000" cy="333010"/>
          </a:xfrm>
          <a:prstGeom prst="rect">
            <a:avLst/>
          </a:prstGeom>
          <a:noFill/>
          <a:ln>
            <a:noFill/>
          </a:ln>
        </p:spPr>
      </p:pic>
      <p:pic>
        <p:nvPicPr>
          <p:cNvPr id="840" name="Google Shape;840;p2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6984" y="2650577"/>
            <a:ext cx="414900" cy="290821"/>
          </a:xfrm>
          <a:prstGeom prst="rect">
            <a:avLst/>
          </a:prstGeom>
          <a:noFill/>
          <a:ln>
            <a:noFill/>
          </a:ln>
        </p:spPr>
      </p:pic>
      <p:pic>
        <p:nvPicPr>
          <p:cNvPr id="841" name="Google Shape;841;p2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702487" y="2243105"/>
            <a:ext cx="316025" cy="339294"/>
          </a:xfrm>
          <a:prstGeom prst="rect">
            <a:avLst/>
          </a:prstGeom>
          <a:noFill/>
          <a:ln>
            <a:noFill/>
          </a:ln>
        </p:spPr>
      </p:pic>
      <p:pic>
        <p:nvPicPr>
          <p:cNvPr id="842" name="Google Shape;842;p2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637729" y="2333699"/>
            <a:ext cx="675001" cy="158108"/>
          </a:xfrm>
          <a:prstGeom prst="rect">
            <a:avLst/>
          </a:prstGeom>
          <a:noFill/>
          <a:ln>
            <a:noFill/>
          </a:ln>
        </p:spPr>
      </p:pic>
      <p:pic>
        <p:nvPicPr>
          <p:cNvPr id="843" name="Google Shape;843;p2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332090" y="2715405"/>
            <a:ext cx="743625" cy="161165"/>
          </a:xfrm>
          <a:prstGeom prst="rect">
            <a:avLst/>
          </a:prstGeom>
          <a:noFill/>
          <a:ln>
            <a:noFill/>
          </a:ln>
        </p:spPr>
      </p:pic>
      <p:pic>
        <p:nvPicPr>
          <p:cNvPr id="844" name="Google Shape;844;p2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25601" y="1329091"/>
            <a:ext cx="471300" cy="350110"/>
          </a:xfrm>
          <a:prstGeom prst="rect">
            <a:avLst/>
          </a:prstGeom>
          <a:noFill/>
          <a:ln>
            <a:noFill/>
          </a:ln>
        </p:spPr>
      </p:pic>
      <p:pic>
        <p:nvPicPr>
          <p:cNvPr id="845" name="Google Shape;845;p2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318349" y="3867180"/>
            <a:ext cx="663900" cy="111194"/>
          </a:xfrm>
          <a:prstGeom prst="rect">
            <a:avLst/>
          </a:prstGeom>
          <a:noFill/>
          <a:ln>
            <a:noFill/>
          </a:ln>
        </p:spPr>
      </p:pic>
      <p:pic>
        <p:nvPicPr>
          <p:cNvPr id="846" name="Google Shape;846;p2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5000" y="4526624"/>
            <a:ext cx="513600" cy="191742"/>
          </a:xfrm>
          <a:prstGeom prst="rect">
            <a:avLst/>
          </a:prstGeom>
          <a:noFill/>
          <a:ln>
            <a:noFill/>
          </a:ln>
        </p:spPr>
      </p:pic>
      <p:pic>
        <p:nvPicPr>
          <p:cNvPr id="847" name="Google Shape;847;p2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1653" y="1849916"/>
            <a:ext cx="513599" cy="181269"/>
          </a:xfrm>
          <a:prstGeom prst="rect">
            <a:avLst/>
          </a:prstGeom>
          <a:noFill/>
          <a:ln>
            <a:noFill/>
          </a:ln>
        </p:spPr>
      </p:pic>
      <p:pic>
        <p:nvPicPr>
          <p:cNvPr id="848" name="Google Shape;848;p2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5657339" y="4480382"/>
            <a:ext cx="355200" cy="284227"/>
          </a:xfrm>
          <a:prstGeom prst="rect">
            <a:avLst/>
          </a:prstGeom>
          <a:noFill/>
          <a:ln>
            <a:noFill/>
          </a:ln>
        </p:spPr>
      </p:pic>
      <p:pic>
        <p:nvPicPr>
          <p:cNvPr id="849" name="Google Shape;849;p29"/>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8634344" y="1425857"/>
            <a:ext cx="471300" cy="156576"/>
          </a:xfrm>
          <a:prstGeom prst="rect">
            <a:avLst/>
          </a:prstGeom>
          <a:noFill/>
          <a:ln>
            <a:noFill/>
          </a:ln>
        </p:spPr>
      </p:pic>
      <p:pic>
        <p:nvPicPr>
          <p:cNvPr id="850" name="Google Shape;850;p2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088943" y="4200227"/>
            <a:ext cx="635700" cy="152056"/>
          </a:xfrm>
          <a:prstGeom prst="rect">
            <a:avLst/>
          </a:prstGeom>
          <a:noFill/>
          <a:ln>
            <a:noFill/>
          </a:ln>
        </p:spPr>
      </p:pic>
      <p:pic>
        <p:nvPicPr>
          <p:cNvPr id="851" name="Google Shape;851;p2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557475" y="4510003"/>
            <a:ext cx="553200" cy="224985"/>
          </a:xfrm>
          <a:prstGeom prst="rect">
            <a:avLst/>
          </a:prstGeom>
          <a:noFill/>
          <a:ln>
            <a:noFill/>
          </a:ln>
        </p:spPr>
      </p:pic>
      <p:pic>
        <p:nvPicPr>
          <p:cNvPr id="852" name="Google Shape;852;p2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6645460" y="1423671"/>
            <a:ext cx="776300" cy="160950"/>
          </a:xfrm>
          <a:prstGeom prst="rect">
            <a:avLst/>
          </a:prstGeom>
          <a:noFill/>
          <a:ln>
            <a:noFill/>
          </a:ln>
        </p:spPr>
      </p:pic>
      <p:pic>
        <p:nvPicPr>
          <p:cNvPr id="853" name="Google Shape;853;p2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083099" y="3420962"/>
            <a:ext cx="471300" cy="275067"/>
          </a:xfrm>
          <a:prstGeom prst="rect">
            <a:avLst/>
          </a:prstGeom>
          <a:noFill/>
          <a:ln>
            <a:noFill/>
          </a:ln>
        </p:spPr>
      </p:pic>
      <p:pic>
        <p:nvPicPr>
          <p:cNvPr id="854" name="Google Shape;854;p2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741032" y="3099700"/>
            <a:ext cx="471325" cy="141403"/>
          </a:xfrm>
          <a:prstGeom prst="rect">
            <a:avLst/>
          </a:prstGeom>
          <a:noFill/>
          <a:ln>
            <a:noFill/>
          </a:ln>
        </p:spPr>
      </p:pic>
      <p:pic>
        <p:nvPicPr>
          <p:cNvPr id="855" name="Google Shape;855;p29"/>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424482" y="2729702"/>
            <a:ext cx="675000" cy="132572"/>
          </a:xfrm>
          <a:prstGeom prst="rect">
            <a:avLst/>
          </a:prstGeom>
          <a:noFill/>
          <a:ln>
            <a:noFill/>
          </a:ln>
        </p:spPr>
      </p:pic>
      <p:pic>
        <p:nvPicPr>
          <p:cNvPr id="856" name="Google Shape;856;p2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880606" y="1785151"/>
            <a:ext cx="277000" cy="310800"/>
          </a:xfrm>
          <a:prstGeom prst="rect">
            <a:avLst/>
          </a:prstGeom>
          <a:noFill/>
          <a:ln>
            <a:noFill/>
          </a:ln>
        </p:spPr>
      </p:pic>
      <p:pic>
        <p:nvPicPr>
          <p:cNvPr id="857" name="Google Shape;857;p2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765907" y="4175436"/>
            <a:ext cx="414900" cy="201638"/>
          </a:xfrm>
          <a:prstGeom prst="rect">
            <a:avLst/>
          </a:prstGeom>
          <a:noFill/>
          <a:ln>
            <a:noFill/>
          </a:ln>
        </p:spPr>
      </p:pic>
      <p:pic>
        <p:nvPicPr>
          <p:cNvPr id="858" name="Google Shape;858;p29"/>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760280" y="1442588"/>
            <a:ext cx="553200" cy="123115"/>
          </a:xfrm>
          <a:prstGeom prst="rect">
            <a:avLst/>
          </a:prstGeom>
          <a:noFill/>
          <a:ln>
            <a:noFill/>
          </a:ln>
        </p:spPr>
      </p:pic>
      <p:pic>
        <p:nvPicPr>
          <p:cNvPr id="859" name="Google Shape;859;p29"/>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643732" y="2244400"/>
            <a:ext cx="414900" cy="336705"/>
          </a:xfrm>
          <a:prstGeom prst="rect">
            <a:avLst/>
          </a:prstGeom>
          <a:noFill/>
          <a:ln>
            <a:noFill/>
          </a:ln>
        </p:spPr>
      </p:pic>
      <p:pic>
        <p:nvPicPr>
          <p:cNvPr id="860" name="Google Shape;860;p29"/>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542791" y="3005444"/>
            <a:ext cx="316025" cy="329915"/>
          </a:xfrm>
          <a:prstGeom prst="rect">
            <a:avLst/>
          </a:prstGeom>
          <a:noFill/>
          <a:ln>
            <a:noFill/>
          </a:ln>
        </p:spPr>
      </p:pic>
      <p:pic>
        <p:nvPicPr>
          <p:cNvPr id="861" name="Google Shape;861;p29"/>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8049668" y="4510430"/>
            <a:ext cx="548625" cy="224131"/>
          </a:xfrm>
          <a:prstGeom prst="rect">
            <a:avLst/>
          </a:prstGeom>
          <a:noFill/>
          <a:ln>
            <a:noFill/>
          </a:ln>
        </p:spPr>
      </p:pic>
      <p:pic>
        <p:nvPicPr>
          <p:cNvPr id="862" name="Google Shape;862;p2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7163078" y="3023677"/>
            <a:ext cx="414900" cy="293449"/>
          </a:xfrm>
          <a:prstGeom prst="rect">
            <a:avLst/>
          </a:prstGeom>
          <a:noFill/>
          <a:ln>
            <a:noFill/>
          </a:ln>
        </p:spPr>
      </p:pic>
      <p:pic>
        <p:nvPicPr>
          <p:cNvPr id="863" name="Google Shape;863;p29"/>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3120740" y="2271897"/>
            <a:ext cx="277000" cy="281711"/>
          </a:xfrm>
          <a:prstGeom prst="rect">
            <a:avLst/>
          </a:prstGeom>
          <a:noFill/>
          <a:ln>
            <a:noFill/>
          </a:ln>
        </p:spPr>
      </p:pic>
      <p:pic>
        <p:nvPicPr>
          <p:cNvPr id="864" name="Google Shape;864;p2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624849" y="1820326"/>
            <a:ext cx="471300" cy="240449"/>
          </a:xfrm>
          <a:prstGeom prst="rect">
            <a:avLst/>
          </a:prstGeom>
          <a:noFill/>
          <a:ln>
            <a:noFill/>
          </a:ln>
        </p:spPr>
      </p:pic>
      <p:pic>
        <p:nvPicPr>
          <p:cNvPr id="865" name="Google Shape;865;p29"/>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4098" y="3847216"/>
            <a:ext cx="553200" cy="151123"/>
          </a:xfrm>
          <a:prstGeom prst="rect">
            <a:avLst/>
          </a:prstGeom>
          <a:noFill/>
          <a:ln>
            <a:noFill/>
          </a:ln>
        </p:spPr>
      </p:pic>
      <p:pic>
        <p:nvPicPr>
          <p:cNvPr id="866" name="Google Shape;866;p29"/>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7855184" y="3005023"/>
            <a:ext cx="471300" cy="330756"/>
          </a:xfrm>
          <a:prstGeom prst="rect">
            <a:avLst/>
          </a:prstGeom>
          <a:noFill/>
          <a:ln>
            <a:noFill/>
          </a:ln>
        </p:spPr>
      </p:pic>
      <p:pic>
        <p:nvPicPr>
          <p:cNvPr id="867" name="Google Shape;867;p29"/>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370198" y="4185889"/>
            <a:ext cx="826425" cy="180732"/>
          </a:xfrm>
          <a:prstGeom prst="rect">
            <a:avLst/>
          </a:prstGeom>
          <a:noFill/>
          <a:ln>
            <a:noFill/>
          </a:ln>
        </p:spPr>
      </p:pic>
      <p:pic>
        <p:nvPicPr>
          <p:cNvPr id="868" name="Google Shape;868;p29"/>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546994" y="4188406"/>
            <a:ext cx="636000" cy="175699"/>
          </a:xfrm>
          <a:prstGeom prst="rect">
            <a:avLst/>
          </a:prstGeom>
          <a:noFill/>
          <a:ln>
            <a:noFill/>
          </a:ln>
        </p:spPr>
      </p:pic>
      <p:pic>
        <p:nvPicPr>
          <p:cNvPr id="869" name="Google Shape;869;p2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908703" y="4512560"/>
            <a:ext cx="594300" cy="219870"/>
          </a:xfrm>
          <a:prstGeom prst="rect">
            <a:avLst/>
          </a:prstGeom>
          <a:noFill/>
          <a:ln>
            <a:noFill/>
          </a:ln>
        </p:spPr>
      </p:pic>
      <p:pic>
        <p:nvPicPr>
          <p:cNvPr id="870" name="Google Shape;870;p29"/>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76744" y="3796106"/>
            <a:ext cx="663900" cy="253343"/>
          </a:xfrm>
          <a:prstGeom prst="rect">
            <a:avLst/>
          </a:prstGeom>
          <a:noFill/>
          <a:ln>
            <a:noFill/>
          </a:ln>
        </p:spPr>
      </p:pic>
      <p:pic>
        <p:nvPicPr>
          <p:cNvPr id="871" name="Google Shape;871;p29"/>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319933" y="1843922"/>
            <a:ext cx="635750" cy="193258"/>
          </a:xfrm>
          <a:prstGeom prst="rect">
            <a:avLst/>
          </a:prstGeom>
          <a:noFill/>
          <a:ln>
            <a:noFill/>
          </a:ln>
        </p:spPr>
      </p:pic>
      <p:pic>
        <p:nvPicPr>
          <p:cNvPr id="872" name="Google Shape;872;p29"/>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850686" y="3027000"/>
            <a:ext cx="414900" cy="286803"/>
          </a:xfrm>
          <a:prstGeom prst="rect">
            <a:avLst/>
          </a:prstGeom>
          <a:noFill/>
          <a:ln>
            <a:noFill/>
          </a:ln>
        </p:spPr>
      </p:pic>
      <p:pic>
        <p:nvPicPr>
          <p:cNvPr id="873" name="Google Shape;873;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753740" y="1336112"/>
            <a:ext cx="548625" cy="336066"/>
          </a:xfrm>
          <a:prstGeom prst="rect">
            <a:avLst/>
          </a:prstGeom>
          <a:noFill/>
          <a:ln>
            <a:noFill/>
          </a:ln>
        </p:spPr>
      </p:pic>
      <p:pic>
        <p:nvPicPr>
          <p:cNvPr id="874" name="Google Shape;874;p2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372385" y="4198179"/>
            <a:ext cx="743625" cy="156152"/>
          </a:xfrm>
          <a:prstGeom prst="rect">
            <a:avLst/>
          </a:prstGeom>
          <a:noFill/>
          <a:ln>
            <a:noFill/>
          </a:ln>
        </p:spPr>
      </p:pic>
      <p:pic>
        <p:nvPicPr>
          <p:cNvPr id="875" name="Google Shape;875;p2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356532" y="3487956"/>
            <a:ext cx="414900" cy="141078"/>
          </a:xfrm>
          <a:prstGeom prst="rect">
            <a:avLst/>
          </a:prstGeom>
          <a:noFill/>
          <a:ln>
            <a:noFill/>
          </a:ln>
        </p:spPr>
      </p:pic>
      <p:pic>
        <p:nvPicPr>
          <p:cNvPr id="876" name="Google Shape;876;p29"/>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2005063" y="2617057"/>
            <a:ext cx="414900" cy="357860"/>
          </a:xfrm>
          <a:prstGeom prst="rect">
            <a:avLst/>
          </a:prstGeom>
          <a:noFill/>
          <a:ln>
            <a:noFill/>
          </a:ln>
        </p:spPr>
      </p:pic>
      <p:pic>
        <p:nvPicPr>
          <p:cNvPr id="877" name="Google Shape;877;p29"/>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759993" y="1736591"/>
            <a:ext cx="355200" cy="407918"/>
          </a:xfrm>
          <a:prstGeom prst="rect">
            <a:avLst/>
          </a:prstGeom>
          <a:noFill/>
          <a:ln>
            <a:noFill/>
          </a:ln>
        </p:spPr>
      </p:pic>
      <p:pic>
        <p:nvPicPr>
          <p:cNvPr id="878" name="Google Shape;878;p2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7558454" y="3467886"/>
            <a:ext cx="355200" cy="181218"/>
          </a:xfrm>
          <a:prstGeom prst="rect">
            <a:avLst/>
          </a:prstGeom>
          <a:noFill/>
          <a:ln>
            <a:noFill/>
          </a:ln>
        </p:spPr>
      </p:pic>
      <p:pic>
        <p:nvPicPr>
          <p:cNvPr id="879" name="Google Shape;879;p2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702971" y="2707126"/>
            <a:ext cx="675000" cy="177724"/>
          </a:xfrm>
          <a:prstGeom prst="rect">
            <a:avLst/>
          </a:prstGeom>
          <a:noFill/>
          <a:ln>
            <a:noFill/>
          </a:ln>
        </p:spPr>
      </p:pic>
      <p:pic>
        <p:nvPicPr>
          <p:cNvPr id="880" name="Google Shape;880;p2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671310" y="3480859"/>
            <a:ext cx="675000" cy="155273"/>
          </a:xfrm>
          <a:prstGeom prst="rect">
            <a:avLst/>
          </a:prstGeom>
          <a:noFill/>
          <a:ln>
            <a:noFill/>
          </a:ln>
        </p:spPr>
      </p:pic>
      <p:pic>
        <p:nvPicPr>
          <p:cNvPr id="881" name="Google Shape;881;p2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696175" y="3403636"/>
            <a:ext cx="355150" cy="309718"/>
          </a:xfrm>
          <a:prstGeom prst="rect">
            <a:avLst/>
          </a:prstGeom>
          <a:noFill/>
          <a:ln>
            <a:noFill/>
          </a:ln>
        </p:spPr>
      </p:pic>
      <p:pic>
        <p:nvPicPr>
          <p:cNvPr id="882" name="Google Shape;882;p2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386014" y="4215859"/>
            <a:ext cx="635750" cy="120793"/>
          </a:xfrm>
          <a:prstGeom prst="rect">
            <a:avLst/>
          </a:prstGeom>
          <a:noFill/>
          <a:ln>
            <a:noFill/>
          </a:ln>
        </p:spPr>
      </p:pic>
      <p:pic>
        <p:nvPicPr>
          <p:cNvPr id="883" name="Google Shape;883;p2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2136021" y="3104700"/>
            <a:ext cx="635700" cy="131402"/>
          </a:xfrm>
          <a:prstGeom prst="rect">
            <a:avLst/>
          </a:prstGeom>
          <a:noFill/>
          <a:ln>
            <a:noFill/>
          </a:ln>
        </p:spPr>
      </p:pic>
      <p:pic>
        <p:nvPicPr>
          <p:cNvPr id="884" name="Google Shape;884;p2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41695" y="3851760"/>
            <a:ext cx="636000" cy="142035"/>
          </a:xfrm>
          <a:prstGeom prst="rect">
            <a:avLst/>
          </a:prstGeom>
          <a:noFill/>
          <a:ln>
            <a:noFill/>
          </a:ln>
        </p:spPr>
      </p:pic>
      <p:pic>
        <p:nvPicPr>
          <p:cNvPr id="885" name="Google Shape;885;p2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361067" y="3088879"/>
            <a:ext cx="776300" cy="163044"/>
          </a:xfrm>
          <a:prstGeom prst="rect">
            <a:avLst/>
          </a:prstGeom>
          <a:noFill/>
          <a:ln>
            <a:noFill/>
          </a:ln>
        </p:spPr>
      </p:pic>
      <p:pic>
        <p:nvPicPr>
          <p:cNvPr id="886" name="Google Shape;886;p2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604372" y="2698509"/>
            <a:ext cx="635700" cy="194957"/>
          </a:xfrm>
          <a:prstGeom prst="rect">
            <a:avLst/>
          </a:prstGeom>
          <a:noFill/>
          <a:ln>
            <a:noFill/>
          </a:ln>
        </p:spPr>
      </p:pic>
      <p:pic>
        <p:nvPicPr>
          <p:cNvPr id="887" name="Google Shape;887;p2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073100" y="1361695"/>
            <a:ext cx="355200" cy="284902"/>
          </a:xfrm>
          <a:prstGeom prst="rect">
            <a:avLst/>
          </a:prstGeom>
          <a:noFill/>
          <a:ln>
            <a:noFill/>
          </a:ln>
        </p:spPr>
      </p:pic>
      <p:pic>
        <p:nvPicPr>
          <p:cNvPr id="888" name="Google Shape;888;p2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186617" y="2285750"/>
            <a:ext cx="414900" cy="254004"/>
          </a:xfrm>
          <a:prstGeom prst="rect">
            <a:avLst/>
          </a:prstGeom>
          <a:noFill/>
          <a:ln>
            <a:noFill/>
          </a:ln>
        </p:spPr>
      </p:pic>
      <p:pic>
        <p:nvPicPr>
          <p:cNvPr id="889" name="Google Shape;889;p2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283892" y="2696387"/>
            <a:ext cx="635700" cy="199202"/>
          </a:xfrm>
          <a:prstGeom prst="rect">
            <a:avLst/>
          </a:prstGeom>
          <a:noFill/>
          <a:ln>
            <a:noFill/>
          </a:ln>
        </p:spPr>
      </p:pic>
      <p:pic>
        <p:nvPicPr>
          <p:cNvPr id="890" name="Google Shape;890;p2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579977" y="3442627"/>
            <a:ext cx="675000" cy="231736"/>
          </a:xfrm>
          <a:prstGeom prst="rect">
            <a:avLst/>
          </a:prstGeom>
          <a:noFill/>
          <a:ln>
            <a:noFill/>
          </a:ln>
        </p:spPr>
      </p:pic>
      <p:pic>
        <p:nvPicPr>
          <p:cNvPr id="891" name="Google Shape;891;p2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156753" y="2676479"/>
            <a:ext cx="663900" cy="239017"/>
          </a:xfrm>
          <a:prstGeom prst="rect">
            <a:avLst/>
          </a:prstGeom>
          <a:noFill/>
          <a:ln>
            <a:noFill/>
          </a:ln>
        </p:spPr>
      </p:pic>
      <p:pic>
        <p:nvPicPr>
          <p:cNvPr id="892" name="Google Shape;892;p2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88544" y="2341761"/>
            <a:ext cx="553200" cy="141983"/>
          </a:xfrm>
          <a:prstGeom prst="rect">
            <a:avLst/>
          </a:prstGeom>
          <a:noFill/>
          <a:ln>
            <a:noFill/>
          </a:ln>
        </p:spPr>
      </p:pic>
      <p:pic>
        <p:nvPicPr>
          <p:cNvPr id="893" name="Google Shape;893;p2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3080215" y="1389054"/>
            <a:ext cx="585300" cy="230183"/>
          </a:xfrm>
          <a:prstGeom prst="rect">
            <a:avLst/>
          </a:prstGeom>
          <a:noFill/>
          <a:ln>
            <a:noFill/>
          </a:ln>
        </p:spPr>
      </p:pic>
      <p:pic>
        <p:nvPicPr>
          <p:cNvPr id="894" name="Google Shape;894;p29"/>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2464236" y="3736944"/>
            <a:ext cx="277000" cy="371666"/>
          </a:xfrm>
          <a:prstGeom prst="rect">
            <a:avLst/>
          </a:prstGeom>
          <a:noFill/>
          <a:ln>
            <a:noFill/>
          </a:ln>
        </p:spPr>
      </p:pic>
      <p:pic>
        <p:nvPicPr>
          <p:cNvPr id="895" name="Google Shape;895;p2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600587" y="3837577"/>
            <a:ext cx="663900" cy="170401"/>
          </a:xfrm>
          <a:prstGeom prst="rect">
            <a:avLst/>
          </a:prstGeom>
          <a:noFill/>
          <a:ln>
            <a:noFill/>
          </a:ln>
        </p:spPr>
      </p:pic>
      <p:pic>
        <p:nvPicPr>
          <p:cNvPr id="896" name="Google Shape;896;p29"/>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5206407" y="4455346"/>
            <a:ext cx="355200" cy="334298"/>
          </a:xfrm>
          <a:prstGeom prst="rect">
            <a:avLst/>
          </a:prstGeom>
          <a:noFill/>
          <a:ln>
            <a:noFill/>
          </a:ln>
        </p:spPr>
      </p:pic>
      <p:pic>
        <p:nvPicPr>
          <p:cNvPr id="897" name="Google Shape;897;p2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415278" y="3865748"/>
            <a:ext cx="743625" cy="114059"/>
          </a:xfrm>
          <a:prstGeom prst="rect">
            <a:avLst/>
          </a:prstGeom>
          <a:noFill/>
          <a:ln>
            <a:noFill/>
          </a:ln>
        </p:spPr>
      </p:pic>
      <p:pic>
        <p:nvPicPr>
          <p:cNvPr id="898" name="Google Shape;898;p2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35697" y="4481455"/>
            <a:ext cx="776400" cy="282080"/>
          </a:xfrm>
          <a:prstGeom prst="rect">
            <a:avLst/>
          </a:prstGeom>
          <a:noFill/>
          <a:ln>
            <a:noFill/>
          </a:ln>
        </p:spPr>
      </p:pic>
      <p:pic>
        <p:nvPicPr>
          <p:cNvPr id="899" name="Google Shape;899;p2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371888" y="3356915"/>
            <a:ext cx="594300" cy="403160"/>
          </a:xfrm>
          <a:prstGeom prst="rect">
            <a:avLst/>
          </a:prstGeom>
          <a:noFill/>
          <a:ln>
            <a:noFill/>
          </a:ln>
        </p:spPr>
      </p:pic>
      <p:pic>
        <p:nvPicPr>
          <p:cNvPr id="900" name="Google Shape;900;p2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603689" y="3040264"/>
            <a:ext cx="513600" cy="260275"/>
          </a:xfrm>
          <a:prstGeom prst="rect">
            <a:avLst/>
          </a:prstGeom>
          <a:noFill/>
          <a:ln>
            <a:noFill/>
          </a:ln>
        </p:spPr>
      </p:pic>
      <p:pic>
        <p:nvPicPr>
          <p:cNvPr id="901" name="Google Shape;901;p2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997495" y="1413679"/>
            <a:ext cx="743625" cy="180933"/>
          </a:xfrm>
          <a:prstGeom prst="rect">
            <a:avLst/>
          </a:prstGeom>
          <a:noFill/>
          <a:ln>
            <a:noFill/>
          </a:ln>
        </p:spPr>
      </p:pic>
      <p:pic>
        <p:nvPicPr>
          <p:cNvPr id="902" name="Google Shape;902;p2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8721" y="1377135"/>
            <a:ext cx="414900" cy="254021"/>
          </a:xfrm>
          <a:prstGeom prst="rect">
            <a:avLst/>
          </a:prstGeom>
          <a:noFill/>
          <a:ln>
            <a:noFill/>
          </a:ln>
        </p:spPr>
      </p:pic>
      <p:pic>
        <p:nvPicPr>
          <p:cNvPr id="903" name="Google Shape;903;p2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871483" y="1862173"/>
            <a:ext cx="548625" cy="156756"/>
          </a:xfrm>
          <a:prstGeom prst="rect">
            <a:avLst/>
          </a:prstGeom>
          <a:noFill/>
          <a:ln>
            <a:noFill/>
          </a:ln>
        </p:spPr>
      </p:pic>
      <p:pic>
        <p:nvPicPr>
          <p:cNvPr id="904" name="Google Shape;904;p29"/>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2558722" y="2271658"/>
            <a:ext cx="316025" cy="282189"/>
          </a:xfrm>
          <a:prstGeom prst="rect">
            <a:avLst/>
          </a:prstGeom>
          <a:noFill/>
          <a:ln>
            <a:noFill/>
          </a:ln>
        </p:spPr>
      </p:pic>
      <p:pic>
        <p:nvPicPr>
          <p:cNvPr id="905" name="Google Shape;905;p2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048927" y="3033921"/>
            <a:ext cx="414900" cy="272961"/>
          </a:xfrm>
          <a:prstGeom prst="rect">
            <a:avLst/>
          </a:prstGeom>
          <a:noFill/>
          <a:ln>
            <a:noFill/>
          </a:ln>
        </p:spPr>
      </p:pic>
      <p:pic>
        <p:nvPicPr>
          <p:cNvPr id="906" name="Google Shape;906;p2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108271" y="4514438"/>
            <a:ext cx="704700" cy="216114"/>
          </a:xfrm>
          <a:prstGeom prst="rect">
            <a:avLst/>
          </a:prstGeom>
          <a:noFill/>
          <a:ln>
            <a:noFill/>
          </a:ln>
        </p:spPr>
      </p:pic>
      <p:pic>
        <p:nvPicPr>
          <p:cNvPr id="907" name="Google Shape;907;p2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820495" y="2326906"/>
            <a:ext cx="636000" cy="171693"/>
          </a:xfrm>
          <a:prstGeom prst="rect">
            <a:avLst/>
          </a:prstGeom>
          <a:noFill/>
          <a:ln>
            <a:noFill/>
          </a:ln>
        </p:spPr>
      </p:pic>
      <p:pic>
        <p:nvPicPr>
          <p:cNvPr id="908" name="Google Shape;908;p2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882561" y="2702709"/>
            <a:ext cx="636000" cy="186558"/>
          </a:xfrm>
          <a:prstGeom prst="rect">
            <a:avLst/>
          </a:prstGeom>
          <a:noFill/>
          <a:ln>
            <a:noFill/>
          </a:ln>
        </p:spPr>
      </p:pic>
      <p:pic>
        <p:nvPicPr>
          <p:cNvPr id="909" name="Google Shape;909;p2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8030564" y="3451499"/>
            <a:ext cx="548700" cy="213993"/>
          </a:xfrm>
          <a:prstGeom prst="rect">
            <a:avLst/>
          </a:prstGeom>
          <a:noFill/>
          <a:ln>
            <a:noFill/>
          </a:ln>
        </p:spPr>
      </p:pic>
      <p:pic>
        <p:nvPicPr>
          <p:cNvPr id="910" name="Google Shape;910;p29"/>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8177554" y="3802045"/>
            <a:ext cx="316050" cy="241466"/>
          </a:xfrm>
          <a:prstGeom prst="rect">
            <a:avLst/>
          </a:prstGeom>
          <a:noFill/>
          <a:ln>
            <a:noFill/>
          </a:ln>
        </p:spPr>
      </p:pic>
      <p:pic>
        <p:nvPicPr>
          <p:cNvPr id="911" name="Google Shape;911;p29"/>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1628881" y="1375201"/>
            <a:ext cx="316050" cy="257889"/>
          </a:xfrm>
          <a:prstGeom prst="rect">
            <a:avLst/>
          </a:prstGeom>
          <a:noFill/>
          <a:ln>
            <a:noFill/>
          </a:ln>
        </p:spPr>
      </p:pic>
      <p:pic>
        <p:nvPicPr>
          <p:cNvPr id="912" name="Google Shape;912;p2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900682" y="3773970"/>
            <a:ext cx="355150" cy="297616"/>
          </a:xfrm>
          <a:prstGeom prst="rect">
            <a:avLst/>
          </a:prstGeom>
          <a:noFill/>
          <a:ln>
            <a:noFill/>
          </a:ln>
        </p:spPr>
      </p:pic>
      <p:pic>
        <p:nvPicPr>
          <p:cNvPr id="913" name="Google Shape;913;p2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7562380" y="2713061"/>
            <a:ext cx="585300" cy="165854"/>
          </a:xfrm>
          <a:prstGeom prst="rect">
            <a:avLst/>
          </a:prstGeom>
          <a:noFill/>
          <a:ln>
            <a:noFill/>
          </a:ln>
        </p:spPr>
      </p:pic>
      <p:pic>
        <p:nvPicPr>
          <p:cNvPr id="914" name="Google Shape;914;p2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030743" y="1853620"/>
            <a:ext cx="636000" cy="173860"/>
          </a:xfrm>
          <a:prstGeom prst="rect">
            <a:avLst/>
          </a:prstGeom>
          <a:noFill/>
          <a:ln>
            <a:noFill/>
          </a:ln>
        </p:spPr>
      </p:pic>
      <p:pic>
        <p:nvPicPr>
          <p:cNvPr id="915" name="Google Shape;915;p2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56294" y="2654894"/>
            <a:ext cx="316050" cy="282188"/>
          </a:xfrm>
          <a:prstGeom prst="rect">
            <a:avLst/>
          </a:prstGeom>
          <a:noFill/>
          <a:ln>
            <a:noFill/>
          </a:ln>
        </p:spPr>
      </p:pic>
      <p:pic>
        <p:nvPicPr>
          <p:cNvPr id="916" name="Google Shape;916;p2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888343" y="3467215"/>
            <a:ext cx="553200" cy="182561"/>
          </a:xfrm>
          <a:prstGeom prst="rect">
            <a:avLst/>
          </a:prstGeom>
          <a:noFill/>
          <a:ln>
            <a:noFill/>
          </a:ln>
        </p:spPr>
      </p:pic>
      <p:pic>
        <p:nvPicPr>
          <p:cNvPr id="917" name="Google Shape;917;p2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342365" y="952646"/>
            <a:ext cx="316050" cy="316050"/>
          </a:xfrm>
          <a:prstGeom prst="rect">
            <a:avLst/>
          </a:prstGeom>
          <a:noFill/>
          <a:ln>
            <a:noFill/>
          </a:ln>
        </p:spPr>
      </p:pic>
      <p:pic>
        <p:nvPicPr>
          <p:cNvPr id="918" name="Google Shape;918;p2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855196" y="976762"/>
            <a:ext cx="513600" cy="267817"/>
          </a:xfrm>
          <a:prstGeom prst="rect">
            <a:avLst/>
          </a:prstGeom>
          <a:noFill/>
          <a:ln>
            <a:noFill/>
          </a:ln>
        </p:spPr>
      </p:pic>
      <p:pic>
        <p:nvPicPr>
          <p:cNvPr id="919" name="Google Shape;919;p29"/>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8138365" y="936619"/>
            <a:ext cx="316025" cy="348103"/>
          </a:xfrm>
          <a:prstGeom prst="rect">
            <a:avLst/>
          </a:prstGeom>
          <a:noFill/>
          <a:ln>
            <a:noFill/>
          </a:ln>
        </p:spPr>
      </p:pic>
      <p:pic>
        <p:nvPicPr>
          <p:cNvPr id="920" name="Google Shape;920;p29"/>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4117559" y="989963"/>
            <a:ext cx="675000" cy="241416"/>
          </a:xfrm>
          <a:prstGeom prst="rect">
            <a:avLst/>
          </a:prstGeom>
          <a:noFill/>
          <a:ln>
            <a:noFill/>
          </a:ln>
        </p:spPr>
      </p:pic>
      <p:pic>
        <p:nvPicPr>
          <p:cNvPr id="921" name="Google Shape;921;p2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277684" y="1007002"/>
            <a:ext cx="663900" cy="207337"/>
          </a:xfrm>
          <a:prstGeom prst="rect">
            <a:avLst/>
          </a:prstGeom>
          <a:noFill/>
          <a:ln>
            <a:noFill/>
          </a:ln>
        </p:spPr>
      </p:pic>
      <p:pic>
        <p:nvPicPr>
          <p:cNvPr id="922" name="Google Shape;922;p29"/>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5821821" y="1041063"/>
            <a:ext cx="513600" cy="139215"/>
          </a:xfrm>
          <a:prstGeom prst="rect">
            <a:avLst/>
          </a:prstGeom>
          <a:noFill/>
          <a:ln>
            <a:noFill/>
          </a:ln>
        </p:spPr>
      </p:pic>
      <p:pic>
        <p:nvPicPr>
          <p:cNvPr id="923" name="Google Shape;923;p29"/>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1730684" y="971621"/>
            <a:ext cx="414900" cy="278100"/>
          </a:xfrm>
          <a:prstGeom prst="rect">
            <a:avLst/>
          </a:prstGeom>
          <a:noFill/>
          <a:ln>
            <a:noFill/>
          </a:ln>
        </p:spPr>
      </p:pic>
      <p:pic>
        <p:nvPicPr>
          <p:cNvPr id="924" name="Google Shape;924;p2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532203" y="1012998"/>
            <a:ext cx="548700" cy="195346"/>
          </a:xfrm>
          <a:prstGeom prst="rect">
            <a:avLst/>
          </a:prstGeom>
          <a:noFill/>
          <a:ln>
            <a:noFill/>
          </a:ln>
        </p:spPr>
      </p:pic>
      <p:pic>
        <p:nvPicPr>
          <p:cNvPr id="925" name="Google Shape;925;p2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9397" y="957386"/>
            <a:ext cx="471299" cy="306570"/>
          </a:xfrm>
          <a:prstGeom prst="rect">
            <a:avLst/>
          </a:prstGeom>
          <a:noFill/>
          <a:ln>
            <a:noFill/>
          </a:ln>
        </p:spPr>
      </p:pic>
      <p:pic>
        <p:nvPicPr>
          <p:cNvPr id="926" name="Google Shape;926;p2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07477" y="1045944"/>
            <a:ext cx="826425" cy="129454"/>
          </a:xfrm>
          <a:prstGeom prst="rect">
            <a:avLst/>
          </a:prstGeom>
          <a:noFill/>
          <a:ln>
            <a:noFill/>
          </a:ln>
        </p:spPr>
      </p:pic>
      <p:pic>
        <p:nvPicPr>
          <p:cNvPr id="927" name="Google Shape;927;p2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4362346" y="1757507"/>
            <a:ext cx="414900" cy="366088"/>
          </a:xfrm>
          <a:prstGeom prst="rect">
            <a:avLst/>
          </a:prstGeom>
          <a:noFill/>
          <a:ln>
            <a:noFill/>
          </a:ln>
        </p:spPr>
      </p:pic>
      <p:pic>
        <p:nvPicPr>
          <p:cNvPr id="928" name="Google Shape;928;p2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3565578" y="978466"/>
            <a:ext cx="355200" cy="264409"/>
          </a:xfrm>
          <a:prstGeom prst="rect">
            <a:avLst/>
          </a:prstGeom>
          <a:noFill/>
          <a:ln>
            <a:noFill/>
          </a:ln>
        </p:spPr>
      </p:pic>
      <p:pic>
        <p:nvPicPr>
          <p:cNvPr id="929" name="Google Shape;929;p2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66388" y="4169273"/>
            <a:ext cx="548625" cy="213964"/>
          </a:xfrm>
          <a:prstGeom prst="rect">
            <a:avLst/>
          </a:prstGeom>
          <a:noFill/>
          <a:ln>
            <a:noFill/>
          </a:ln>
        </p:spPr>
      </p:pic>
      <p:pic>
        <p:nvPicPr>
          <p:cNvPr id="930" name="Google Shape;930;p2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3305402" y="4201987"/>
            <a:ext cx="594150" cy="148538"/>
          </a:xfrm>
          <a:prstGeom prst="rect">
            <a:avLst/>
          </a:prstGeom>
          <a:noFill/>
          <a:ln>
            <a:noFill/>
          </a:ln>
        </p:spPr>
      </p:pic>
      <p:pic>
        <p:nvPicPr>
          <p:cNvPr id="931" name="Google Shape;931;p2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6869802" y="2345806"/>
            <a:ext cx="704700" cy="133893"/>
          </a:xfrm>
          <a:prstGeom prst="rect">
            <a:avLst/>
          </a:prstGeom>
          <a:noFill/>
          <a:ln>
            <a:noFill/>
          </a:ln>
        </p:spPr>
      </p:pic>
      <p:pic>
        <p:nvPicPr>
          <p:cNvPr id="932" name="Google Shape;932;p2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463221" y="3479561"/>
            <a:ext cx="776400" cy="157868"/>
          </a:xfrm>
          <a:prstGeom prst="rect">
            <a:avLst/>
          </a:prstGeom>
          <a:noFill/>
          <a:ln>
            <a:noFill/>
          </a:ln>
        </p:spPr>
      </p:pic>
      <p:pic>
        <p:nvPicPr>
          <p:cNvPr id="933" name="Google Shape;933;p2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914034" y="4120475"/>
            <a:ext cx="355200" cy="311560"/>
          </a:xfrm>
          <a:prstGeom prst="rect">
            <a:avLst/>
          </a:prstGeom>
          <a:noFill/>
          <a:ln>
            <a:noFill/>
          </a:ln>
        </p:spPr>
      </p:pic>
      <p:pic>
        <p:nvPicPr>
          <p:cNvPr id="934" name="Google Shape;934;p2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102180" y="3048934"/>
            <a:ext cx="471300" cy="242934"/>
          </a:xfrm>
          <a:prstGeom prst="rect">
            <a:avLst/>
          </a:prstGeom>
          <a:noFill/>
          <a:ln>
            <a:noFill/>
          </a:ln>
        </p:spPr>
      </p:pic>
      <p:pic>
        <p:nvPicPr>
          <p:cNvPr id="935" name="Google Shape;935;p2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653050" y="3838418"/>
            <a:ext cx="414900" cy="168719"/>
          </a:xfrm>
          <a:prstGeom prst="rect">
            <a:avLst/>
          </a:prstGeom>
          <a:noFill/>
          <a:ln>
            <a:noFill/>
          </a:ln>
        </p:spPr>
      </p:pic>
      <p:pic>
        <p:nvPicPr>
          <p:cNvPr id="936" name="Google Shape;936;p2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1164964" y="4558370"/>
            <a:ext cx="675000" cy="128251"/>
          </a:xfrm>
          <a:prstGeom prst="rect">
            <a:avLst/>
          </a:prstGeom>
          <a:noFill/>
          <a:ln>
            <a:noFill/>
          </a:ln>
        </p:spPr>
      </p:pic>
      <p:pic>
        <p:nvPicPr>
          <p:cNvPr id="937" name="Google Shape;937;p2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1719441" y="3482894"/>
            <a:ext cx="743625" cy="151202"/>
          </a:xfrm>
          <a:prstGeom prst="rect">
            <a:avLst/>
          </a:prstGeom>
          <a:noFill/>
          <a:ln>
            <a:noFill/>
          </a:ln>
        </p:spPr>
      </p:pic>
      <p:pic>
        <p:nvPicPr>
          <p:cNvPr id="938" name="Google Shape;938;p2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966530" y="3450375"/>
            <a:ext cx="636000" cy="216240"/>
          </a:xfrm>
          <a:prstGeom prst="rect">
            <a:avLst/>
          </a:prstGeom>
          <a:noFill/>
          <a:ln>
            <a:noFill/>
          </a:ln>
        </p:spPr>
      </p:pic>
      <p:pic>
        <p:nvPicPr>
          <p:cNvPr id="939" name="Google Shape;939;p2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6049602" y="1851265"/>
            <a:ext cx="776400" cy="178572"/>
          </a:xfrm>
          <a:prstGeom prst="rect">
            <a:avLst/>
          </a:prstGeom>
          <a:noFill/>
          <a:ln>
            <a:noFill/>
          </a:ln>
        </p:spPr>
      </p:pic>
      <p:pic>
        <p:nvPicPr>
          <p:cNvPr id="940" name="Google Shape;940;p2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598736" y="4476122"/>
            <a:ext cx="355200" cy="292747"/>
          </a:xfrm>
          <a:prstGeom prst="rect">
            <a:avLst/>
          </a:prstGeom>
          <a:noFill/>
          <a:ln>
            <a:noFill/>
          </a:ln>
        </p:spPr>
      </p:pic>
      <p:pic>
        <p:nvPicPr>
          <p:cNvPr id="941" name="Google Shape;941;p2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458625" y="4219762"/>
            <a:ext cx="513600" cy="112986"/>
          </a:xfrm>
          <a:prstGeom prst="rect">
            <a:avLst/>
          </a:prstGeom>
          <a:noFill/>
          <a:ln>
            <a:noFill/>
          </a:ln>
        </p:spPr>
      </p:pic>
      <p:pic>
        <p:nvPicPr>
          <p:cNvPr id="942" name="Google Shape;942;p2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989340" y="990299"/>
            <a:ext cx="635700" cy="240743"/>
          </a:xfrm>
          <a:prstGeom prst="rect">
            <a:avLst/>
          </a:prstGeom>
          <a:noFill/>
          <a:ln>
            <a:noFill/>
          </a:ln>
        </p:spPr>
      </p:pic>
      <p:pic>
        <p:nvPicPr>
          <p:cNvPr id="943" name="Google Shape;943;p2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4981987" y="1846060"/>
            <a:ext cx="862874" cy="188981"/>
          </a:xfrm>
          <a:prstGeom prst="rect">
            <a:avLst/>
          </a:prstGeom>
          <a:noFill/>
          <a:ln>
            <a:noFill/>
          </a:ln>
        </p:spPr>
      </p:pic>
      <p:pic>
        <p:nvPicPr>
          <p:cNvPr id="944" name="Google Shape;944;p29"/>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8694025" y="4444920"/>
            <a:ext cx="355150" cy="355150"/>
          </a:xfrm>
          <a:prstGeom prst="rect">
            <a:avLst/>
          </a:prstGeom>
          <a:noFill/>
          <a:ln>
            <a:noFill/>
          </a:ln>
        </p:spPr>
      </p:pic>
    </p:spTree>
    <p:extLst>
      <p:ext uri="{BB962C8B-B14F-4D97-AF65-F5344CB8AC3E}">
        <p14:creationId xmlns:p14="http://schemas.microsoft.com/office/powerpoint/2010/main" val="1639166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3783859" y="334501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2970361" y="3514346"/>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28807" y="2633783"/>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4757601" y="3079625"/>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404021" y="2838556"/>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240220" y="4615162"/>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1255806" y="3980270"/>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423471" y="3490586"/>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5514249" y="2399843"/>
            <a:ext cx="617434" cy="562635"/>
          </a:xfrm>
          <a:prstGeom prst="rect">
            <a:avLst/>
          </a:prstGeom>
          <a:noFill/>
          <a:ln>
            <a:noFill/>
          </a:ln>
        </p:spPr>
      </p:pic>
      <p:pic>
        <p:nvPicPr>
          <p:cNvPr id="60" name="Google Shape;1035;p102"/>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3768525" y="3058110"/>
            <a:ext cx="819071" cy="216987"/>
          </a:xfrm>
          <a:prstGeom prst="rect">
            <a:avLst/>
          </a:prstGeom>
          <a:noFill/>
          <a:ln>
            <a:noFill/>
          </a:ln>
        </p:spPr>
      </p:pic>
      <p:pic>
        <p:nvPicPr>
          <p:cNvPr id="62" name="Google Shape;1169;p103"/>
          <p:cNvPicPr preferRelativeResize="0">
            <a:picLocks noChangeAspect="1"/>
          </p:cNvPicPr>
          <p:nvPr/>
        </p:nvPicPr>
        <p:blipFill rotWithShape="1">
          <a:blip r:embed="rId14" cstate="print">
            <a:alphaModFix/>
            <a:extLst>
              <a:ext uri="{28A0092B-C50C-407E-A947-70E740481C1C}">
                <a14:useLocalDpi xmlns:a14="http://schemas.microsoft.com/office/drawing/2010/main"/>
              </a:ext>
            </a:extLst>
          </a:blip>
          <a:srcRect/>
          <a:stretch/>
        </p:blipFill>
        <p:spPr>
          <a:xfrm>
            <a:off x="2982589" y="4113740"/>
            <a:ext cx="704700" cy="194967"/>
          </a:xfrm>
          <a:prstGeom prst="rect">
            <a:avLst/>
          </a:prstGeom>
          <a:noFill/>
          <a:ln>
            <a:noFill/>
          </a:ln>
        </p:spPr>
      </p:pic>
      <p:pic>
        <p:nvPicPr>
          <p:cNvPr id="78" name="图片 77"/>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120452" y="3490151"/>
            <a:ext cx="751186" cy="460727"/>
          </a:xfrm>
          <a:prstGeom prst="rect">
            <a:avLst/>
          </a:prstGeom>
        </p:spPr>
      </p:pic>
      <p:pic>
        <p:nvPicPr>
          <p:cNvPr id="81" name="Google Shape;1116;p101"/>
          <p:cNvPicPr preferRelativeResize="0">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3060468" y="4371069"/>
            <a:ext cx="513600" cy="394122"/>
          </a:xfrm>
          <a:prstGeom prst="rect">
            <a:avLst/>
          </a:prstGeom>
          <a:noFill/>
          <a:ln>
            <a:noFill/>
          </a:ln>
        </p:spPr>
      </p:pic>
      <p:pic>
        <p:nvPicPr>
          <p:cNvPr id="86" name="Google Shape;1188;p103"/>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2238613" y="3982059"/>
            <a:ext cx="372125" cy="417547"/>
          </a:xfrm>
          <a:prstGeom prst="rect">
            <a:avLst/>
          </a:prstGeom>
          <a:noFill/>
          <a:ln>
            <a:noFill/>
          </a:ln>
        </p:spPr>
      </p:pic>
      <p:pic>
        <p:nvPicPr>
          <p:cNvPr id="12" name="图片 1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66280" y="3585365"/>
            <a:ext cx="772707" cy="381202"/>
          </a:xfrm>
          <a:prstGeom prst="rect">
            <a:avLst/>
          </a:prstGeom>
        </p:spPr>
      </p:pic>
      <p:pic>
        <p:nvPicPr>
          <p:cNvPr id="69" name="Google Shape;1191;p138"/>
          <p:cNvPicPr preferRelativeResize="0">
            <a:picLocks noChangeAspect="1"/>
          </p:cNvPicPr>
          <p:nvPr/>
        </p:nvPicPr>
        <p:blipFill>
          <a:blip r:embed="rId19">
            <a:alphaModFix/>
          </a:blip>
          <a:stretch>
            <a:fillRect/>
          </a:stretch>
        </p:blipFill>
        <p:spPr>
          <a:xfrm>
            <a:off x="8000039" y="1776327"/>
            <a:ext cx="569037" cy="255337"/>
          </a:xfrm>
          <a:prstGeom prst="rect">
            <a:avLst/>
          </a:prstGeom>
          <a:noFill/>
          <a:ln>
            <a:noFill/>
          </a:ln>
        </p:spPr>
      </p:pic>
      <p:pic>
        <p:nvPicPr>
          <p:cNvPr id="71" name="Google Shape;1297;p139"/>
          <p:cNvPicPr preferRelativeResize="0">
            <a:picLocks noChangeAspect="1"/>
          </p:cNvPicPr>
          <p:nvPr/>
        </p:nvPicPr>
        <p:blipFill rotWithShape="1">
          <a:blip r:embed="rId20" cstate="print">
            <a:alphaModFix/>
            <a:extLst>
              <a:ext uri="{28A0092B-C50C-407E-A947-70E740481C1C}">
                <a14:useLocalDpi xmlns:a14="http://schemas.microsoft.com/office/drawing/2010/main"/>
              </a:ext>
            </a:extLst>
          </a:blip>
          <a:srcRect/>
          <a:stretch/>
        </p:blipFill>
        <p:spPr>
          <a:xfrm>
            <a:off x="2923063" y="2607059"/>
            <a:ext cx="636000" cy="288004"/>
          </a:xfrm>
          <a:prstGeom prst="rect">
            <a:avLst/>
          </a:prstGeom>
          <a:noFill/>
          <a:ln>
            <a:noFill/>
          </a:ln>
        </p:spPr>
      </p:pic>
      <p:pic>
        <p:nvPicPr>
          <p:cNvPr id="73" name="Google Shape;1252;p139"/>
          <p:cNvPicPr preferRelativeResize="0">
            <a:picLocks noChangeAspect="1"/>
          </p:cNvPicPr>
          <p:nvPr/>
        </p:nvPicPr>
        <p:blipFill>
          <a:blip r:embed="rId21" cstate="print">
            <a:alphaModFix/>
            <a:extLst>
              <a:ext uri="{28A0092B-C50C-407E-A947-70E740481C1C}">
                <a14:useLocalDpi xmlns:a14="http://schemas.microsoft.com/office/drawing/2010/main"/>
              </a:ext>
            </a:extLst>
          </a:blip>
          <a:stretch>
            <a:fillRect/>
          </a:stretch>
        </p:blipFill>
        <p:spPr>
          <a:xfrm>
            <a:off x="5615339" y="3029888"/>
            <a:ext cx="636000" cy="241676"/>
          </a:xfrm>
          <a:prstGeom prst="rect">
            <a:avLst/>
          </a:prstGeom>
          <a:noFill/>
          <a:ln>
            <a:noFill/>
          </a:ln>
        </p:spPr>
      </p:pic>
      <p:pic>
        <p:nvPicPr>
          <p:cNvPr id="74" name="Google Shape;1358;p140"/>
          <p:cNvPicPr preferRelativeResize="0">
            <a:picLocks noChangeAspect="1"/>
          </p:cNvPicPr>
          <p:nvPr/>
        </p:nvPicPr>
        <p:blipFill rotWithShape="1">
          <a:blip r:embed="rId22" cstate="print">
            <a:alphaModFix/>
            <a:extLst>
              <a:ext uri="{28A0092B-C50C-407E-A947-70E740481C1C}">
                <a14:useLocalDpi xmlns:a14="http://schemas.microsoft.com/office/drawing/2010/main"/>
              </a:ext>
            </a:extLst>
          </a:blip>
          <a:srcRect/>
          <a:stretch/>
        </p:blipFill>
        <p:spPr>
          <a:xfrm>
            <a:off x="6474927" y="3970857"/>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3" cstate="print">
            <a:alphaModFix/>
            <a:extLst>
              <a:ext uri="{28A0092B-C50C-407E-A947-70E740481C1C}">
                <a14:useLocalDpi xmlns:a14="http://schemas.microsoft.com/office/drawing/2010/main"/>
              </a:ext>
            </a:extLst>
          </a:blip>
          <a:srcRect/>
          <a:stretch/>
        </p:blipFill>
        <p:spPr>
          <a:xfrm>
            <a:off x="6412421" y="156340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821087" y="1354607"/>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62375" y="3940642"/>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0"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364946" y="4544204"/>
            <a:ext cx="585300" cy="223351"/>
          </a:xfrm>
          <a:prstGeom prst="rect">
            <a:avLst/>
          </a:prstGeom>
          <a:noFill/>
          <a:ln>
            <a:noFill/>
          </a:ln>
        </p:spPr>
      </p:pic>
      <p:pic>
        <p:nvPicPr>
          <p:cNvPr id="46" name="Google Shape;1458;p14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808715" y="4483581"/>
            <a:ext cx="707472" cy="261743"/>
          </a:xfrm>
          <a:prstGeom prst="rect">
            <a:avLst/>
          </a:prstGeom>
          <a:noFill/>
          <a:ln>
            <a:noFill/>
          </a:ln>
        </p:spPr>
      </p:pic>
      <p:pic>
        <p:nvPicPr>
          <p:cNvPr id="50" name="Google Shape;1489;p14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rot="10800000" flipH="1" flipV="1">
            <a:off x="5723955" y="4035753"/>
            <a:ext cx="560609" cy="286759"/>
          </a:xfrm>
          <a:prstGeom prst="rect">
            <a:avLst/>
          </a:prstGeom>
          <a:noFill/>
          <a:ln>
            <a:noFill/>
          </a:ln>
        </p:spPr>
      </p:pic>
      <p:pic>
        <p:nvPicPr>
          <p:cNvPr id="55" name="Google Shape;1321;p13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247553" y="3639397"/>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35" cstate="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3096232" y="2912364"/>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434169" y="3570353"/>
            <a:ext cx="739953" cy="323125"/>
          </a:xfrm>
          <a:prstGeom prst="rect">
            <a:avLst/>
          </a:prstGeom>
          <a:noFill/>
          <a:ln>
            <a:noFill/>
          </a:ln>
        </p:spPr>
      </p:pic>
      <p:pic>
        <p:nvPicPr>
          <p:cNvPr id="63" name="Google Shape;1489;p16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768525" y="2604835"/>
            <a:ext cx="743700" cy="223102"/>
          </a:xfrm>
          <a:prstGeom prst="rect">
            <a:avLst/>
          </a:prstGeom>
          <a:noFill/>
          <a:ln>
            <a:noFill/>
          </a:ln>
        </p:spPr>
      </p:pic>
      <p:pic>
        <p:nvPicPr>
          <p:cNvPr id="67" name="Google Shape;929;p35"/>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2238613" y="4536758"/>
            <a:ext cx="513600" cy="228433"/>
          </a:xfrm>
          <a:prstGeom prst="rect">
            <a:avLst/>
          </a:prstGeom>
          <a:noFill/>
          <a:ln>
            <a:noFill/>
          </a:ln>
        </p:spPr>
      </p:pic>
      <p:pic>
        <p:nvPicPr>
          <p:cNvPr id="79" name="Google Shape;830;p42"/>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157162" y="2623503"/>
            <a:ext cx="485700" cy="173225"/>
          </a:xfrm>
          <a:prstGeom prst="rect">
            <a:avLst/>
          </a:prstGeom>
          <a:noFill/>
          <a:ln>
            <a:noFill/>
          </a:ln>
        </p:spPr>
      </p:pic>
      <p:pic>
        <p:nvPicPr>
          <p:cNvPr id="83" name="Google Shape;643;p4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4829151" y="1832649"/>
            <a:ext cx="1088689" cy="244406"/>
          </a:xfrm>
          <a:prstGeom prst="rect">
            <a:avLst/>
          </a:prstGeom>
          <a:noFill/>
          <a:ln>
            <a:noFill/>
          </a:ln>
        </p:spPr>
      </p:pic>
      <p:pic>
        <p:nvPicPr>
          <p:cNvPr id="59" name="Google Shape;716;p4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162303" y="1372463"/>
            <a:ext cx="1208866" cy="217596"/>
          </a:xfrm>
          <a:prstGeom prst="rect">
            <a:avLst/>
          </a:prstGeom>
          <a:noFill/>
          <a:ln>
            <a:noFill/>
          </a:ln>
        </p:spPr>
      </p:pic>
      <p:pic>
        <p:nvPicPr>
          <p:cNvPr id="82" name="Google Shape;1010;p5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779016" y="4090703"/>
            <a:ext cx="732011" cy="224483"/>
          </a:xfrm>
          <a:prstGeom prst="rect">
            <a:avLst/>
          </a:prstGeom>
          <a:noFill/>
          <a:ln>
            <a:noFill/>
          </a:ln>
        </p:spPr>
      </p:pic>
      <p:pic>
        <p:nvPicPr>
          <p:cNvPr id="84" name="Google Shape;947;p5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3900527" y="4544204"/>
            <a:ext cx="591731" cy="240656"/>
          </a:xfrm>
          <a:prstGeom prst="rect">
            <a:avLst/>
          </a:prstGeom>
          <a:noFill/>
          <a:ln>
            <a:noFill/>
          </a:ln>
        </p:spPr>
      </p:pic>
      <p:pic>
        <p:nvPicPr>
          <p:cNvPr id="85" name="Google Shape;1023;p5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549559" y="3633103"/>
            <a:ext cx="1009572" cy="232193"/>
          </a:xfrm>
          <a:prstGeom prst="rect">
            <a:avLst/>
          </a:prstGeom>
          <a:noFill/>
          <a:ln>
            <a:noFill/>
          </a:ln>
        </p:spPr>
      </p:pic>
      <p:pic>
        <p:nvPicPr>
          <p:cNvPr id="87" name="Google Shape;865;p5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682321" y="2627291"/>
            <a:ext cx="663900" cy="123917"/>
          </a:xfrm>
          <a:prstGeom prst="rect">
            <a:avLst/>
          </a:prstGeom>
          <a:noFill/>
          <a:ln>
            <a:noFill/>
          </a:ln>
        </p:spPr>
      </p:pic>
      <p:pic>
        <p:nvPicPr>
          <p:cNvPr id="89" name="Google Shape;763;p50"/>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438889" y="3065890"/>
            <a:ext cx="594151" cy="201428"/>
          </a:xfrm>
          <a:prstGeom prst="rect">
            <a:avLst/>
          </a:prstGeom>
          <a:noFill/>
          <a:ln>
            <a:noFill/>
          </a:ln>
        </p:spPr>
      </p:pic>
      <p:pic>
        <p:nvPicPr>
          <p:cNvPr id="92" name="Google Shape;868;p5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195117" y="3113576"/>
            <a:ext cx="744415" cy="277935"/>
          </a:xfrm>
          <a:prstGeom prst="rect">
            <a:avLst/>
          </a:prstGeom>
          <a:noFill/>
          <a:ln>
            <a:noFill/>
          </a:ln>
        </p:spPr>
      </p:pic>
      <p:pic>
        <p:nvPicPr>
          <p:cNvPr id="93" name="Google Shape;845;p50"/>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069275" y="3131564"/>
            <a:ext cx="710800" cy="213230"/>
          </a:xfrm>
          <a:prstGeom prst="rect">
            <a:avLst/>
          </a:prstGeom>
          <a:noFill/>
          <a:ln>
            <a:noFill/>
          </a:ln>
        </p:spPr>
      </p:pic>
      <p:pic>
        <p:nvPicPr>
          <p:cNvPr id="94" name="Google Shape;1044;p51"/>
          <p:cNvPicPr preferRelativeResize="0"/>
          <p:nvPr/>
        </p:nvPicPr>
        <p:blipFill>
          <a:blip r:embed="rId51">
            <a:alphaModFix/>
          </a:blip>
          <a:stretch>
            <a:fillRect/>
          </a:stretch>
        </p:blipFill>
        <p:spPr>
          <a:xfrm>
            <a:off x="3882249" y="4087962"/>
            <a:ext cx="772578" cy="220745"/>
          </a:xfrm>
          <a:prstGeom prst="rect">
            <a:avLst/>
          </a:prstGeom>
          <a:noFill/>
          <a:ln>
            <a:noFill/>
          </a:ln>
        </p:spPr>
      </p:pic>
      <p:pic>
        <p:nvPicPr>
          <p:cNvPr id="77" name="Google Shape;836;p50"/>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308243" y="2526406"/>
            <a:ext cx="794400" cy="325686"/>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3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97 </a:t>
            </a:r>
            <a:r>
              <a:rPr lang="en-US" altLang="zh-CN" dirty="0" err="1"/>
              <a:t>家已认证的Kubernetes合作伙伴</a:t>
            </a:r>
            <a:endParaRPr dirty="0"/>
          </a:p>
        </p:txBody>
      </p:sp>
      <p:pic>
        <p:nvPicPr>
          <p:cNvPr id="958" name="Google Shape;958;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961308" y="1040102"/>
            <a:ext cx="336800" cy="214861"/>
          </a:xfrm>
          <a:prstGeom prst="rect">
            <a:avLst/>
          </a:prstGeom>
          <a:noFill/>
          <a:ln>
            <a:noFill/>
          </a:ln>
        </p:spPr>
      </p:pic>
      <p:pic>
        <p:nvPicPr>
          <p:cNvPr id="959" name="Google Shape;959;p3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23298" y="1469745"/>
            <a:ext cx="513725" cy="367438"/>
          </a:xfrm>
          <a:prstGeom prst="rect">
            <a:avLst/>
          </a:prstGeom>
          <a:noFill/>
          <a:ln>
            <a:noFill/>
          </a:ln>
        </p:spPr>
      </p:pic>
      <p:pic>
        <p:nvPicPr>
          <p:cNvPr id="960" name="Google Shape;960;p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9431" y="3233822"/>
            <a:ext cx="548625" cy="226030"/>
          </a:xfrm>
          <a:prstGeom prst="rect">
            <a:avLst/>
          </a:prstGeom>
          <a:noFill/>
          <a:ln>
            <a:noFill/>
          </a:ln>
        </p:spPr>
      </p:pic>
      <p:pic>
        <p:nvPicPr>
          <p:cNvPr id="961" name="Google Shape;961;p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6030" y="3817488"/>
            <a:ext cx="590675" cy="138552"/>
          </a:xfrm>
          <a:prstGeom prst="rect">
            <a:avLst/>
          </a:prstGeom>
          <a:noFill/>
          <a:ln>
            <a:noFill/>
          </a:ln>
        </p:spPr>
      </p:pic>
      <p:pic>
        <p:nvPicPr>
          <p:cNvPr id="962" name="Google Shape;962;p3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232506" y="3722685"/>
            <a:ext cx="513725" cy="328158"/>
          </a:xfrm>
          <a:prstGeom prst="rect">
            <a:avLst/>
          </a:prstGeom>
          <a:noFill/>
          <a:ln>
            <a:noFill/>
          </a:ln>
        </p:spPr>
      </p:pic>
      <p:pic>
        <p:nvPicPr>
          <p:cNvPr id="963" name="Google Shape;963;p3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535697" y="3722875"/>
            <a:ext cx="513725" cy="327778"/>
          </a:xfrm>
          <a:prstGeom prst="rect">
            <a:avLst/>
          </a:prstGeom>
          <a:noFill/>
          <a:ln>
            <a:noFill/>
          </a:ln>
        </p:spPr>
      </p:pic>
      <p:pic>
        <p:nvPicPr>
          <p:cNvPr id="964" name="Google Shape;964;p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267649" y="3735579"/>
            <a:ext cx="474000" cy="302369"/>
          </a:xfrm>
          <a:prstGeom prst="rect">
            <a:avLst/>
          </a:prstGeom>
          <a:noFill/>
          <a:ln>
            <a:noFill/>
          </a:ln>
        </p:spPr>
      </p:pic>
      <p:pic>
        <p:nvPicPr>
          <p:cNvPr id="965" name="Google Shape;965;p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106467" y="4295208"/>
            <a:ext cx="548700" cy="350560"/>
          </a:xfrm>
          <a:prstGeom prst="rect">
            <a:avLst/>
          </a:prstGeom>
          <a:noFill/>
          <a:ln>
            <a:noFill/>
          </a:ln>
        </p:spPr>
      </p:pic>
      <p:pic>
        <p:nvPicPr>
          <p:cNvPr id="966" name="Google Shape;966;p3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171080" y="4356043"/>
            <a:ext cx="661100" cy="228888"/>
          </a:xfrm>
          <a:prstGeom prst="rect">
            <a:avLst/>
          </a:prstGeom>
          <a:noFill/>
          <a:ln>
            <a:noFill/>
          </a:ln>
        </p:spPr>
      </p:pic>
      <p:pic>
        <p:nvPicPr>
          <p:cNvPr id="967" name="Google Shape;967;p3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7788634" y="2031417"/>
            <a:ext cx="548625" cy="393026"/>
          </a:xfrm>
          <a:prstGeom prst="rect">
            <a:avLst/>
          </a:prstGeom>
          <a:noFill/>
          <a:ln>
            <a:noFill/>
          </a:ln>
        </p:spPr>
      </p:pic>
      <p:pic>
        <p:nvPicPr>
          <p:cNvPr id="968" name="Google Shape;968;p31"/>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788259" y="4190014"/>
            <a:ext cx="432350" cy="560946"/>
          </a:xfrm>
          <a:prstGeom prst="rect">
            <a:avLst/>
          </a:prstGeom>
          <a:noFill/>
          <a:ln>
            <a:noFill/>
          </a:ln>
        </p:spPr>
      </p:pic>
      <p:pic>
        <p:nvPicPr>
          <p:cNvPr id="969" name="Google Shape;969;p3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976643" y="2631730"/>
            <a:ext cx="336800" cy="344183"/>
          </a:xfrm>
          <a:prstGeom prst="rect">
            <a:avLst/>
          </a:prstGeom>
          <a:noFill/>
          <a:ln>
            <a:noFill/>
          </a:ln>
        </p:spPr>
      </p:pic>
      <p:pic>
        <p:nvPicPr>
          <p:cNvPr id="970" name="Google Shape;970;p31"/>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29253" y="2690779"/>
            <a:ext cx="548700" cy="226087"/>
          </a:xfrm>
          <a:prstGeom prst="rect">
            <a:avLst/>
          </a:prstGeom>
          <a:noFill/>
          <a:ln>
            <a:noFill/>
          </a:ln>
        </p:spPr>
      </p:pic>
      <p:pic>
        <p:nvPicPr>
          <p:cNvPr id="971" name="Google Shape;971;p3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42767" y="1051106"/>
            <a:ext cx="548700" cy="192854"/>
          </a:xfrm>
          <a:prstGeom prst="rect">
            <a:avLst/>
          </a:prstGeom>
          <a:noFill/>
          <a:ln>
            <a:noFill/>
          </a:ln>
        </p:spPr>
      </p:pic>
      <p:pic>
        <p:nvPicPr>
          <p:cNvPr id="972" name="Google Shape;972;p3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881120" y="3727136"/>
            <a:ext cx="473950" cy="319257"/>
          </a:xfrm>
          <a:prstGeom prst="rect">
            <a:avLst/>
          </a:prstGeom>
          <a:noFill/>
          <a:ln>
            <a:noFill/>
          </a:ln>
        </p:spPr>
      </p:pic>
      <p:pic>
        <p:nvPicPr>
          <p:cNvPr id="973" name="Google Shape;973;p3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974" name="Google Shape;974;p31"/>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890202" y="1055030"/>
            <a:ext cx="661100" cy="185005"/>
          </a:xfrm>
          <a:prstGeom prst="rect">
            <a:avLst/>
          </a:prstGeom>
          <a:noFill/>
          <a:ln>
            <a:noFill/>
          </a:ln>
        </p:spPr>
      </p:pic>
      <p:pic>
        <p:nvPicPr>
          <p:cNvPr id="975" name="Google Shape;975;p3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870375" y="2147343"/>
            <a:ext cx="697999" cy="161174"/>
          </a:xfrm>
          <a:prstGeom prst="rect">
            <a:avLst/>
          </a:prstGeom>
          <a:noFill/>
          <a:ln>
            <a:noFill/>
          </a:ln>
        </p:spPr>
      </p:pic>
      <p:pic>
        <p:nvPicPr>
          <p:cNvPr id="976" name="Google Shape;976;p3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977" name="Google Shape;977;p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2582" y="2701432"/>
            <a:ext cx="698000" cy="204779"/>
          </a:xfrm>
          <a:prstGeom prst="rect">
            <a:avLst/>
          </a:prstGeom>
          <a:noFill/>
          <a:ln>
            <a:noFill/>
          </a:ln>
        </p:spPr>
      </p:pic>
      <p:pic>
        <p:nvPicPr>
          <p:cNvPr id="978" name="Google Shape;978;p3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049670" y="1480664"/>
            <a:ext cx="513725" cy="345600"/>
          </a:xfrm>
          <a:prstGeom prst="rect">
            <a:avLst/>
          </a:prstGeom>
          <a:noFill/>
          <a:ln>
            <a:noFill/>
          </a:ln>
        </p:spPr>
      </p:pic>
      <p:pic>
        <p:nvPicPr>
          <p:cNvPr id="979" name="Google Shape;979;p3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804535" y="1549215"/>
            <a:ext cx="548700" cy="208497"/>
          </a:xfrm>
          <a:prstGeom prst="rect">
            <a:avLst/>
          </a:prstGeom>
          <a:noFill/>
          <a:ln>
            <a:noFill/>
          </a:ln>
        </p:spPr>
      </p:pic>
      <p:pic>
        <p:nvPicPr>
          <p:cNvPr id="980" name="Google Shape;980;p3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5312739" y="943738"/>
            <a:ext cx="390000" cy="407590"/>
          </a:xfrm>
          <a:prstGeom prst="rect">
            <a:avLst/>
          </a:prstGeom>
          <a:noFill/>
          <a:ln>
            <a:noFill/>
          </a:ln>
        </p:spPr>
      </p:pic>
      <p:pic>
        <p:nvPicPr>
          <p:cNvPr id="981" name="Google Shape;981;p3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435208" y="1565522"/>
            <a:ext cx="635699" cy="175883"/>
          </a:xfrm>
          <a:prstGeom prst="rect">
            <a:avLst/>
          </a:prstGeom>
          <a:noFill/>
          <a:ln>
            <a:noFill/>
          </a:ln>
        </p:spPr>
      </p:pic>
      <p:pic>
        <p:nvPicPr>
          <p:cNvPr id="982" name="Google Shape;982;p3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231638" y="2078804"/>
            <a:ext cx="473999" cy="298254"/>
          </a:xfrm>
          <a:prstGeom prst="rect">
            <a:avLst/>
          </a:prstGeom>
          <a:noFill/>
          <a:ln>
            <a:noFill/>
          </a:ln>
        </p:spPr>
      </p:pic>
      <p:pic>
        <p:nvPicPr>
          <p:cNvPr id="983" name="Google Shape;983;p3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260294" y="3173849"/>
            <a:ext cx="513725" cy="345977"/>
          </a:xfrm>
          <a:prstGeom prst="rect">
            <a:avLst/>
          </a:prstGeom>
          <a:noFill/>
          <a:ln>
            <a:noFill/>
          </a:ln>
        </p:spPr>
      </p:pic>
      <p:pic>
        <p:nvPicPr>
          <p:cNvPr id="984" name="Google Shape;984;p3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549316" y="1491486"/>
            <a:ext cx="336800" cy="323955"/>
          </a:xfrm>
          <a:prstGeom prst="rect">
            <a:avLst/>
          </a:prstGeom>
          <a:noFill/>
          <a:ln>
            <a:noFill/>
          </a:ln>
        </p:spPr>
      </p:pic>
      <p:pic>
        <p:nvPicPr>
          <p:cNvPr id="985" name="Google Shape;985;p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968089" y="1601444"/>
            <a:ext cx="725850" cy="104039"/>
          </a:xfrm>
          <a:prstGeom prst="rect">
            <a:avLst/>
          </a:prstGeom>
          <a:noFill/>
          <a:ln>
            <a:noFill/>
          </a:ln>
        </p:spPr>
      </p:pic>
      <p:pic>
        <p:nvPicPr>
          <p:cNvPr id="986" name="Google Shape;986;p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012077" y="4259955"/>
            <a:ext cx="548700" cy="421064"/>
          </a:xfrm>
          <a:prstGeom prst="rect">
            <a:avLst/>
          </a:prstGeom>
          <a:noFill/>
          <a:ln>
            <a:noFill/>
          </a:ln>
        </p:spPr>
      </p:pic>
      <p:pic>
        <p:nvPicPr>
          <p:cNvPr id="987" name="Google Shape;987;p3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911942" y="3162549"/>
            <a:ext cx="432350" cy="368578"/>
          </a:xfrm>
          <a:prstGeom prst="rect">
            <a:avLst/>
          </a:prstGeom>
          <a:noFill/>
          <a:ln>
            <a:noFill/>
          </a:ln>
        </p:spPr>
      </p:pic>
      <p:pic>
        <p:nvPicPr>
          <p:cNvPr id="988" name="Google Shape;988;p3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835065" y="4346130"/>
            <a:ext cx="867550" cy="248714"/>
          </a:xfrm>
          <a:prstGeom prst="rect">
            <a:avLst/>
          </a:prstGeom>
          <a:noFill/>
          <a:ln>
            <a:noFill/>
          </a:ln>
        </p:spPr>
      </p:pic>
      <p:pic>
        <p:nvPicPr>
          <p:cNvPr id="989" name="Google Shape;989;p3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510330" y="2034685"/>
            <a:ext cx="432350" cy="386491"/>
          </a:xfrm>
          <a:prstGeom prst="rect">
            <a:avLst/>
          </a:prstGeom>
          <a:noFill/>
          <a:ln>
            <a:noFill/>
          </a:ln>
        </p:spPr>
      </p:pic>
      <p:pic>
        <p:nvPicPr>
          <p:cNvPr id="990" name="Google Shape;990;p31"/>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778757" y="2612735"/>
            <a:ext cx="473974" cy="382174"/>
          </a:xfrm>
          <a:prstGeom prst="rect">
            <a:avLst/>
          </a:prstGeom>
          <a:noFill/>
          <a:ln>
            <a:noFill/>
          </a:ln>
        </p:spPr>
      </p:pic>
      <p:pic>
        <p:nvPicPr>
          <p:cNvPr id="991" name="Google Shape;991;p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771556" y="1103644"/>
            <a:ext cx="661100" cy="87778"/>
          </a:xfrm>
          <a:prstGeom prst="rect">
            <a:avLst/>
          </a:prstGeom>
          <a:noFill/>
          <a:ln>
            <a:noFill/>
          </a:ln>
        </p:spPr>
      </p:pic>
      <p:pic>
        <p:nvPicPr>
          <p:cNvPr id="992" name="Google Shape;992;p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027176" y="2051793"/>
            <a:ext cx="241883" cy="352275"/>
          </a:xfrm>
          <a:prstGeom prst="rect">
            <a:avLst/>
          </a:prstGeom>
          <a:noFill/>
          <a:ln>
            <a:noFill/>
          </a:ln>
        </p:spPr>
      </p:pic>
      <p:pic>
        <p:nvPicPr>
          <p:cNvPr id="993" name="Google Shape;993;p3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672525" y="3748445"/>
            <a:ext cx="473950" cy="276639"/>
          </a:xfrm>
          <a:prstGeom prst="rect">
            <a:avLst/>
          </a:prstGeom>
          <a:noFill/>
          <a:ln>
            <a:noFill/>
          </a:ln>
        </p:spPr>
      </p:pic>
      <p:pic>
        <p:nvPicPr>
          <p:cNvPr id="994" name="Google Shape;994;p3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132173" y="3225914"/>
            <a:ext cx="473975" cy="241847"/>
          </a:xfrm>
          <a:prstGeom prst="rect">
            <a:avLst/>
          </a:prstGeom>
          <a:noFill/>
          <a:ln>
            <a:noFill/>
          </a:ln>
        </p:spPr>
      </p:pic>
      <p:pic>
        <p:nvPicPr>
          <p:cNvPr id="995" name="Google Shape;995;p3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501473" y="1078665"/>
            <a:ext cx="661100" cy="137735"/>
          </a:xfrm>
          <a:prstGeom prst="rect">
            <a:avLst/>
          </a:prstGeom>
          <a:noFill/>
          <a:ln>
            <a:noFill/>
          </a:ln>
        </p:spPr>
      </p:pic>
      <p:pic>
        <p:nvPicPr>
          <p:cNvPr id="996" name="Google Shape;996;p3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608222" y="1099639"/>
            <a:ext cx="635699" cy="95788"/>
          </a:xfrm>
          <a:prstGeom prst="rect">
            <a:avLst/>
          </a:prstGeom>
          <a:noFill/>
          <a:ln>
            <a:noFill/>
          </a:ln>
        </p:spPr>
      </p:pic>
      <p:pic>
        <p:nvPicPr>
          <p:cNvPr id="997" name="Google Shape;997;p3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542086" y="3741058"/>
            <a:ext cx="590674" cy="291411"/>
          </a:xfrm>
          <a:prstGeom prst="rect">
            <a:avLst/>
          </a:prstGeom>
          <a:noFill/>
          <a:ln>
            <a:noFill/>
          </a:ln>
        </p:spPr>
      </p:pic>
      <p:pic>
        <p:nvPicPr>
          <p:cNvPr id="998" name="Google Shape;998;p31"/>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3990705" y="1023299"/>
            <a:ext cx="548700" cy="248468"/>
          </a:xfrm>
          <a:prstGeom prst="rect">
            <a:avLst/>
          </a:prstGeom>
          <a:noFill/>
          <a:ln>
            <a:noFill/>
          </a:ln>
        </p:spPr>
      </p:pic>
      <p:pic>
        <p:nvPicPr>
          <p:cNvPr id="999" name="Google Shape;999;p3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1369242" y="2117237"/>
            <a:ext cx="777900" cy="221386"/>
          </a:xfrm>
          <a:prstGeom prst="rect">
            <a:avLst/>
          </a:prstGeom>
          <a:noFill/>
          <a:ln>
            <a:noFill/>
          </a:ln>
        </p:spPr>
      </p:pic>
      <p:pic>
        <p:nvPicPr>
          <p:cNvPr id="1000" name="Google Shape;1000;p3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233287" y="3201675"/>
            <a:ext cx="473950" cy="290325"/>
          </a:xfrm>
          <a:prstGeom prst="rect">
            <a:avLst/>
          </a:prstGeom>
          <a:noFill/>
          <a:ln>
            <a:noFill/>
          </a:ln>
        </p:spPr>
      </p:pic>
      <p:pic>
        <p:nvPicPr>
          <p:cNvPr id="1001" name="Google Shape;1001;p3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173496" y="3709891"/>
            <a:ext cx="316025" cy="353745"/>
          </a:xfrm>
          <a:prstGeom prst="rect">
            <a:avLst/>
          </a:prstGeom>
          <a:noFill/>
          <a:ln>
            <a:noFill/>
          </a:ln>
        </p:spPr>
      </p:pic>
      <p:pic>
        <p:nvPicPr>
          <p:cNvPr id="1002" name="Google Shape;1002;p3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3325" y="1580419"/>
            <a:ext cx="697999" cy="146089"/>
          </a:xfrm>
          <a:prstGeom prst="rect">
            <a:avLst/>
          </a:prstGeom>
          <a:noFill/>
          <a:ln>
            <a:noFill/>
          </a:ln>
        </p:spPr>
      </p:pic>
      <p:pic>
        <p:nvPicPr>
          <p:cNvPr id="1003" name="Google Shape;1003;p31"/>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121461" y="2681294"/>
            <a:ext cx="548625" cy="245056"/>
          </a:xfrm>
          <a:prstGeom prst="rect">
            <a:avLst/>
          </a:prstGeom>
          <a:noFill/>
          <a:ln>
            <a:noFill/>
          </a:ln>
        </p:spPr>
      </p:pic>
      <p:pic>
        <p:nvPicPr>
          <p:cNvPr id="1004" name="Google Shape;1004;p3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3472643" y="3265747"/>
            <a:ext cx="758950" cy="162180"/>
          </a:xfrm>
          <a:prstGeom prst="rect">
            <a:avLst/>
          </a:prstGeom>
          <a:noFill/>
          <a:ln>
            <a:noFill/>
          </a:ln>
        </p:spPr>
      </p:pic>
      <p:pic>
        <p:nvPicPr>
          <p:cNvPr id="1005" name="Google Shape;1005;p31"/>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81593" y="3712712"/>
            <a:ext cx="316025" cy="348103"/>
          </a:xfrm>
          <a:prstGeom prst="rect">
            <a:avLst/>
          </a:prstGeom>
          <a:noFill/>
          <a:ln>
            <a:noFill/>
          </a:ln>
        </p:spPr>
      </p:pic>
      <p:pic>
        <p:nvPicPr>
          <p:cNvPr id="1006" name="Google Shape;1006;p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52924" y="4288811"/>
            <a:ext cx="390000" cy="363354"/>
          </a:xfrm>
          <a:prstGeom prst="rect">
            <a:avLst/>
          </a:prstGeom>
          <a:noFill/>
          <a:ln>
            <a:noFill/>
          </a:ln>
        </p:spPr>
      </p:pic>
      <p:pic>
        <p:nvPicPr>
          <p:cNvPr id="1007" name="Google Shape;1007;p3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482214" y="3307171"/>
            <a:ext cx="661100" cy="79334"/>
          </a:xfrm>
          <a:prstGeom prst="rect">
            <a:avLst/>
          </a:prstGeom>
          <a:noFill/>
          <a:ln>
            <a:noFill/>
          </a:ln>
        </p:spPr>
      </p:pic>
      <p:pic>
        <p:nvPicPr>
          <p:cNvPr id="1008" name="Google Shape;1008;p3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422114" y="2726053"/>
            <a:ext cx="590675" cy="155539"/>
          </a:xfrm>
          <a:prstGeom prst="rect">
            <a:avLst/>
          </a:prstGeom>
          <a:noFill/>
          <a:ln>
            <a:noFill/>
          </a:ln>
        </p:spPr>
      </p:pic>
      <p:pic>
        <p:nvPicPr>
          <p:cNvPr id="1009" name="Google Shape;1009;p3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421254" y="1586923"/>
            <a:ext cx="725850" cy="133082"/>
          </a:xfrm>
          <a:prstGeom prst="rect">
            <a:avLst/>
          </a:prstGeom>
          <a:noFill/>
          <a:ln>
            <a:noFill/>
          </a:ln>
        </p:spPr>
      </p:pic>
      <p:pic>
        <p:nvPicPr>
          <p:cNvPr id="1010" name="Google Shape;1010;p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775913" y="1492145"/>
            <a:ext cx="432350" cy="322638"/>
          </a:xfrm>
          <a:prstGeom prst="rect">
            <a:avLst/>
          </a:prstGeom>
          <a:noFill/>
          <a:ln>
            <a:noFill/>
          </a:ln>
        </p:spPr>
      </p:pic>
      <p:pic>
        <p:nvPicPr>
          <p:cNvPr id="1011" name="Google Shape;1011;p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2790134" y="2111389"/>
            <a:ext cx="635700" cy="233082"/>
          </a:xfrm>
          <a:prstGeom prst="rect">
            <a:avLst/>
          </a:prstGeom>
          <a:noFill/>
          <a:ln>
            <a:noFill/>
          </a:ln>
        </p:spPr>
      </p:pic>
      <p:pic>
        <p:nvPicPr>
          <p:cNvPr id="1012" name="Google Shape;1012;p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748605" y="1568798"/>
            <a:ext cx="590675" cy="169332"/>
          </a:xfrm>
          <a:prstGeom prst="rect">
            <a:avLst/>
          </a:prstGeom>
          <a:noFill/>
          <a:ln>
            <a:noFill/>
          </a:ln>
        </p:spPr>
      </p:pic>
      <p:pic>
        <p:nvPicPr>
          <p:cNvPr id="1013" name="Google Shape;1013;p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550417" y="2584168"/>
            <a:ext cx="336800" cy="439308"/>
          </a:xfrm>
          <a:prstGeom prst="rect">
            <a:avLst/>
          </a:prstGeom>
          <a:noFill/>
          <a:ln>
            <a:noFill/>
          </a:ln>
        </p:spPr>
      </p:pic>
      <p:pic>
        <p:nvPicPr>
          <p:cNvPr id="1014" name="Google Shape;1014;p3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190412" y="2102929"/>
            <a:ext cx="513725" cy="250002"/>
          </a:xfrm>
          <a:prstGeom prst="rect">
            <a:avLst/>
          </a:prstGeom>
          <a:noFill/>
          <a:ln>
            <a:noFill/>
          </a:ln>
        </p:spPr>
      </p:pic>
      <p:pic>
        <p:nvPicPr>
          <p:cNvPr id="1015" name="Google Shape;1015;p3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354246" y="2645260"/>
            <a:ext cx="513725" cy="317124"/>
          </a:xfrm>
          <a:prstGeom prst="rect">
            <a:avLst/>
          </a:prstGeom>
          <a:noFill/>
          <a:ln>
            <a:noFill/>
          </a:ln>
        </p:spPr>
      </p:pic>
      <p:pic>
        <p:nvPicPr>
          <p:cNvPr id="1016" name="Google Shape;1016;p3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882512" y="4344673"/>
            <a:ext cx="725850" cy="251628"/>
          </a:xfrm>
          <a:prstGeom prst="rect">
            <a:avLst/>
          </a:prstGeom>
          <a:noFill/>
          <a:ln>
            <a:noFill/>
          </a:ln>
        </p:spPr>
      </p:pic>
      <p:pic>
        <p:nvPicPr>
          <p:cNvPr id="1017" name="Google Shape;1017;p3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573732" y="3181542"/>
            <a:ext cx="548640" cy="330591"/>
          </a:xfrm>
          <a:prstGeom prst="rect">
            <a:avLst/>
          </a:prstGeom>
          <a:noFill/>
          <a:ln>
            <a:noFill/>
          </a:ln>
        </p:spPr>
      </p:pic>
      <p:pic>
        <p:nvPicPr>
          <p:cNvPr id="1018" name="Google Shape;1018;p3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486425" y="2671385"/>
            <a:ext cx="635700" cy="264875"/>
          </a:xfrm>
          <a:prstGeom prst="rect">
            <a:avLst/>
          </a:prstGeom>
          <a:noFill/>
          <a:ln>
            <a:noFill/>
          </a:ln>
        </p:spPr>
      </p:pic>
      <p:pic>
        <p:nvPicPr>
          <p:cNvPr id="1019" name="Google Shape;1019;p3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2489958" y="3783438"/>
            <a:ext cx="548650" cy="206652"/>
          </a:xfrm>
          <a:prstGeom prst="rect">
            <a:avLst/>
          </a:prstGeom>
          <a:noFill/>
          <a:ln>
            <a:noFill/>
          </a:ln>
        </p:spPr>
      </p:pic>
      <p:pic>
        <p:nvPicPr>
          <p:cNvPr id="1020" name="Google Shape;1020;p3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32225" y="2037195"/>
            <a:ext cx="432325" cy="381471"/>
          </a:xfrm>
          <a:prstGeom prst="rect">
            <a:avLst/>
          </a:prstGeom>
          <a:noFill/>
          <a:ln>
            <a:noFill/>
          </a:ln>
        </p:spPr>
      </p:pic>
      <p:pic>
        <p:nvPicPr>
          <p:cNvPr id="1021" name="Google Shape;1021;p3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447887" y="1027020"/>
            <a:ext cx="474000" cy="241025"/>
          </a:xfrm>
          <a:prstGeom prst="rect">
            <a:avLst/>
          </a:prstGeom>
          <a:noFill/>
          <a:ln>
            <a:noFill/>
          </a:ln>
        </p:spPr>
      </p:pic>
      <p:pic>
        <p:nvPicPr>
          <p:cNvPr id="1022" name="Google Shape;1022;p3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4402" y="4336999"/>
            <a:ext cx="548625" cy="266977"/>
          </a:xfrm>
          <a:prstGeom prst="rect">
            <a:avLst/>
          </a:prstGeom>
          <a:noFill/>
          <a:ln>
            <a:noFill/>
          </a:ln>
        </p:spPr>
      </p:pic>
      <p:pic>
        <p:nvPicPr>
          <p:cNvPr id="1023" name="Google Shape;1023;p3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418996" y="1495791"/>
            <a:ext cx="548700" cy="315345"/>
          </a:xfrm>
          <a:prstGeom prst="rect">
            <a:avLst/>
          </a:prstGeom>
          <a:noFill/>
          <a:ln>
            <a:noFill/>
          </a:ln>
        </p:spPr>
      </p:pic>
      <p:pic>
        <p:nvPicPr>
          <p:cNvPr id="1024" name="Google Shape;1024;p3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421755" y="2125561"/>
            <a:ext cx="698000" cy="204739"/>
          </a:xfrm>
          <a:prstGeom prst="rect">
            <a:avLst/>
          </a:prstGeom>
          <a:noFill/>
          <a:ln>
            <a:noFill/>
          </a:ln>
        </p:spPr>
      </p:pic>
      <p:pic>
        <p:nvPicPr>
          <p:cNvPr id="1025" name="Google Shape;1025;p3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369515" y="3239171"/>
            <a:ext cx="725850" cy="215334"/>
          </a:xfrm>
          <a:prstGeom prst="rect">
            <a:avLst/>
          </a:prstGeom>
          <a:noFill/>
          <a:ln>
            <a:noFill/>
          </a:ln>
        </p:spPr>
      </p:pic>
      <p:pic>
        <p:nvPicPr>
          <p:cNvPr id="1026" name="Google Shape;1026;p3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322822" y="4350719"/>
            <a:ext cx="725850" cy="239537"/>
          </a:xfrm>
          <a:prstGeom prst="rect">
            <a:avLst/>
          </a:prstGeom>
          <a:noFill/>
          <a:ln>
            <a:noFill/>
          </a:ln>
        </p:spPr>
      </p:pic>
      <p:pic>
        <p:nvPicPr>
          <p:cNvPr id="1027" name="Google Shape;1027;p31"/>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4353554" y="2030240"/>
            <a:ext cx="432325" cy="395382"/>
          </a:xfrm>
          <a:prstGeom prst="rect">
            <a:avLst/>
          </a:prstGeom>
          <a:noFill/>
          <a:ln>
            <a:noFill/>
          </a:ln>
        </p:spPr>
      </p:pic>
      <p:pic>
        <p:nvPicPr>
          <p:cNvPr id="1028" name="Google Shape;1028;p3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629846" y="2717224"/>
            <a:ext cx="811900" cy="173196"/>
          </a:xfrm>
          <a:prstGeom prst="rect">
            <a:avLst/>
          </a:prstGeom>
          <a:noFill/>
          <a:ln>
            <a:noFill/>
          </a:ln>
        </p:spPr>
      </p:pic>
      <p:pic>
        <p:nvPicPr>
          <p:cNvPr id="1029" name="Google Shape;1029;p31"/>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5184310" y="3745831"/>
            <a:ext cx="698000" cy="281865"/>
          </a:xfrm>
          <a:prstGeom prst="rect">
            <a:avLst/>
          </a:prstGeom>
          <a:noFill/>
          <a:ln>
            <a:noFill/>
          </a:ln>
        </p:spPr>
      </p:pic>
      <p:pic>
        <p:nvPicPr>
          <p:cNvPr id="1030" name="Google Shape;1030;p31"/>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1160285" y="1081908"/>
            <a:ext cx="661100" cy="131249"/>
          </a:xfrm>
          <a:prstGeom prst="rect">
            <a:avLst/>
          </a:prstGeom>
          <a:noFill/>
          <a:ln>
            <a:noFill/>
          </a:ln>
        </p:spPr>
      </p:pic>
      <p:pic>
        <p:nvPicPr>
          <p:cNvPr id="1031" name="Google Shape;1031;p31"/>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5290236" y="1477587"/>
            <a:ext cx="432325" cy="351754"/>
          </a:xfrm>
          <a:prstGeom prst="rect">
            <a:avLst/>
          </a:prstGeom>
          <a:noFill/>
          <a:ln>
            <a:noFill/>
          </a:ln>
        </p:spPr>
      </p:pic>
      <p:pic>
        <p:nvPicPr>
          <p:cNvPr id="1032" name="Google Shape;1032;p3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296251" y="3214215"/>
            <a:ext cx="698000" cy="265245"/>
          </a:xfrm>
          <a:prstGeom prst="rect">
            <a:avLst/>
          </a:prstGeom>
          <a:noFill/>
          <a:ln>
            <a:noFill/>
          </a:ln>
        </p:spPr>
      </p:pic>
      <p:pic>
        <p:nvPicPr>
          <p:cNvPr id="1033" name="Google Shape;1033;p3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2620120" y="1079220"/>
            <a:ext cx="758950" cy="136625"/>
          </a:xfrm>
          <a:prstGeom prst="rect">
            <a:avLst/>
          </a:prstGeom>
          <a:noFill/>
          <a:ln>
            <a:noFill/>
          </a:ln>
        </p:spPr>
      </p:pic>
      <p:pic>
        <p:nvPicPr>
          <p:cNvPr id="1034" name="Google Shape;1034;p3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860074" y="2737714"/>
            <a:ext cx="661100" cy="132216"/>
          </a:xfrm>
          <a:prstGeom prst="rect">
            <a:avLst/>
          </a:prstGeom>
          <a:noFill/>
          <a:ln>
            <a:noFill/>
          </a:ln>
        </p:spPr>
      </p:pic>
      <p:pic>
        <p:nvPicPr>
          <p:cNvPr id="1035" name="Google Shape;1035;p31"/>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6017198" y="3712639"/>
            <a:ext cx="390000" cy="348250"/>
          </a:xfrm>
          <a:prstGeom prst="rect">
            <a:avLst/>
          </a:prstGeom>
          <a:noFill/>
          <a:ln>
            <a:noFill/>
          </a:ln>
        </p:spPr>
      </p:pic>
      <p:pic>
        <p:nvPicPr>
          <p:cNvPr id="1036" name="Google Shape;1036;p3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400507" y="4355308"/>
            <a:ext cx="590675" cy="230360"/>
          </a:xfrm>
          <a:prstGeom prst="rect">
            <a:avLst/>
          </a:prstGeom>
          <a:noFill/>
          <a:ln>
            <a:noFill/>
          </a:ln>
        </p:spPr>
      </p:pic>
      <p:pic>
        <p:nvPicPr>
          <p:cNvPr id="1037" name="Google Shape;1037;p3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876537" y="3797516"/>
            <a:ext cx="661100" cy="178497"/>
          </a:xfrm>
          <a:prstGeom prst="rect">
            <a:avLst/>
          </a:prstGeom>
          <a:noFill/>
          <a:ln>
            <a:noFill/>
          </a:ln>
        </p:spPr>
      </p:pic>
      <p:pic>
        <p:nvPicPr>
          <p:cNvPr id="1038" name="Google Shape;1038;p31"/>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1486625" y="2718631"/>
            <a:ext cx="758950" cy="170381"/>
          </a:xfrm>
          <a:prstGeom prst="rect">
            <a:avLst/>
          </a:prstGeom>
          <a:noFill/>
          <a:ln>
            <a:noFill/>
          </a:ln>
        </p:spPr>
      </p:pic>
      <p:pic>
        <p:nvPicPr>
          <p:cNvPr id="1039" name="Google Shape;1039;p31"/>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49046" y="2121977"/>
            <a:ext cx="635700" cy="211908"/>
          </a:xfrm>
          <a:prstGeom prst="rect">
            <a:avLst/>
          </a:prstGeom>
          <a:noFill/>
          <a:ln>
            <a:noFill/>
          </a:ln>
        </p:spPr>
      </p:pic>
      <p:pic>
        <p:nvPicPr>
          <p:cNvPr id="1040" name="Google Shape;1040;p3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361403" y="2571679"/>
            <a:ext cx="390000" cy="464286"/>
          </a:xfrm>
          <a:prstGeom prst="rect">
            <a:avLst/>
          </a:prstGeom>
          <a:noFill/>
          <a:ln>
            <a:noFill/>
          </a:ln>
        </p:spPr>
      </p:pic>
      <p:pic>
        <p:nvPicPr>
          <p:cNvPr id="1041" name="Google Shape;1041;p3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328016" y="2155327"/>
            <a:ext cx="777900" cy="145208"/>
          </a:xfrm>
          <a:prstGeom prst="rect">
            <a:avLst/>
          </a:prstGeom>
          <a:noFill/>
          <a:ln>
            <a:noFill/>
          </a:ln>
        </p:spPr>
      </p:pic>
      <p:pic>
        <p:nvPicPr>
          <p:cNvPr id="1042" name="Google Shape;1042;p3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2228569" y="4334381"/>
            <a:ext cx="698000" cy="272212"/>
          </a:xfrm>
          <a:prstGeom prst="rect">
            <a:avLst/>
          </a:prstGeom>
          <a:noFill/>
          <a:ln>
            <a:noFill/>
          </a:ln>
        </p:spPr>
      </p:pic>
      <p:pic>
        <p:nvPicPr>
          <p:cNvPr id="1043" name="Google Shape;1043;p3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995888" y="2610335"/>
            <a:ext cx="381865" cy="386975"/>
          </a:xfrm>
          <a:prstGeom prst="rect">
            <a:avLst/>
          </a:prstGeom>
          <a:noFill/>
          <a:ln>
            <a:noFill/>
          </a:ln>
        </p:spPr>
      </p:pic>
      <p:pic>
        <p:nvPicPr>
          <p:cNvPr id="1044" name="Google Shape;1044;p3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744071" y="3217882"/>
            <a:ext cx="590650" cy="257911"/>
          </a:xfrm>
          <a:prstGeom prst="rect">
            <a:avLst/>
          </a:prstGeom>
          <a:noFill/>
          <a:ln>
            <a:noFill/>
          </a:ln>
        </p:spPr>
      </p:pic>
      <p:pic>
        <p:nvPicPr>
          <p:cNvPr id="1045" name="Google Shape;1045;p3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845160" y="3183973"/>
            <a:ext cx="590650" cy="325729"/>
          </a:xfrm>
          <a:prstGeom prst="rect">
            <a:avLst/>
          </a:prstGeom>
          <a:noFill/>
          <a:ln>
            <a:noFill/>
          </a:ln>
        </p:spPr>
      </p:pic>
      <p:pic>
        <p:nvPicPr>
          <p:cNvPr id="1046" name="Google Shape;1046;p31"/>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25978" y="3135599"/>
            <a:ext cx="432350" cy="422477"/>
          </a:xfrm>
          <a:prstGeom prst="rect">
            <a:avLst/>
          </a:prstGeom>
          <a:noFill/>
          <a:ln>
            <a:noFill/>
          </a:ln>
        </p:spPr>
      </p:pic>
      <p:pic>
        <p:nvPicPr>
          <p:cNvPr id="1047" name="Google Shape;1047;p31"/>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652870" y="2114721"/>
            <a:ext cx="590650" cy="226419"/>
          </a:xfrm>
          <a:prstGeom prst="rect">
            <a:avLst/>
          </a:prstGeom>
          <a:noFill/>
          <a:ln>
            <a:noFill/>
          </a:ln>
        </p:spPr>
      </p:pic>
      <p:pic>
        <p:nvPicPr>
          <p:cNvPr id="1048" name="Google Shape;1048;p31"/>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130542" y="1485064"/>
            <a:ext cx="336800" cy="336800"/>
          </a:xfrm>
          <a:prstGeom prst="rect">
            <a:avLst/>
          </a:prstGeom>
          <a:noFill/>
          <a:ln>
            <a:noFill/>
          </a:ln>
        </p:spPr>
      </p:pic>
      <p:pic>
        <p:nvPicPr>
          <p:cNvPr id="1049" name="Google Shape;1049;p3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3624409" y="3797478"/>
            <a:ext cx="776400" cy="178572"/>
          </a:xfrm>
          <a:prstGeom prst="rect">
            <a:avLst/>
          </a:prstGeom>
          <a:noFill/>
          <a:ln>
            <a:noFill/>
          </a:ln>
        </p:spPr>
      </p:pic>
      <p:pic>
        <p:nvPicPr>
          <p:cNvPr id="1050" name="Google Shape;1050;p31"/>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645369" y="1462071"/>
            <a:ext cx="403200" cy="382785"/>
          </a:xfrm>
          <a:prstGeom prst="rect">
            <a:avLst/>
          </a:prstGeom>
          <a:noFill/>
          <a:ln>
            <a:noFill/>
          </a:ln>
        </p:spPr>
      </p:pic>
      <p:pic>
        <p:nvPicPr>
          <p:cNvPr id="1051" name="Google Shape;1051;p3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366925" y="1042725"/>
            <a:ext cx="776400" cy="209616"/>
          </a:xfrm>
          <a:prstGeom prst="rect">
            <a:avLst/>
          </a:prstGeom>
          <a:noFill/>
          <a:ln>
            <a:noFill/>
          </a:ln>
        </p:spPr>
      </p:pic>
      <p:pic>
        <p:nvPicPr>
          <p:cNvPr id="1052" name="Google Shape;1052;p31"/>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152881" y="1496121"/>
            <a:ext cx="513750" cy="314685"/>
          </a:xfrm>
          <a:prstGeom prst="rect">
            <a:avLst/>
          </a:prstGeom>
          <a:noFill/>
          <a:ln>
            <a:noFill/>
          </a:ln>
        </p:spPr>
      </p:pic>
      <p:pic>
        <p:nvPicPr>
          <p:cNvPr id="1053" name="Google Shape;1053;p31"/>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231390" y="1027433"/>
            <a:ext cx="661100" cy="240200"/>
          </a:xfrm>
          <a:prstGeom prst="rect">
            <a:avLst/>
          </a:prstGeom>
          <a:noFill/>
          <a:ln>
            <a:noFill/>
          </a:ln>
        </p:spPr>
      </p:pic>
    </p:spTree>
    <p:extLst>
      <p:ext uri="{BB962C8B-B14F-4D97-AF65-F5344CB8AC3E}">
        <p14:creationId xmlns:p14="http://schemas.microsoft.com/office/powerpoint/2010/main" val="1576697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sz="1600" dirty="0">
                <a:solidFill>
                  <a:schemeClr val="dk1"/>
                </a:solidFill>
              </a:rPr>
              <a:t>76,000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8,800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10,000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3,7</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110 </a:t>
            </a:r>
            <a:r>
              <a:rPr lang="en-US" altLang="zh-CN" dirty="0" err="1"/>
              <a:t>家KCSP合作伙伴</a:t>
            </a:r>
            <a:endParaRPr dirty="0"/>
          </a:p>
        </p:txBody>
      </p:sp>
      <p:pic>
        <p:nvPicPr>
          <p:cNvPr id="1080" name="Google Shape;1080;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586039" y="1053415"/>
            <a:ext cx="707100" cy="183963"/>
          </a:xfrm>
          <a:prstGeom prst="rect">
            <a:avLst/>
          </a:prstGeom>
          <a:noFill/>
          <a:ln>
            <a:noFill/>
          </a:ln>
        </p:spPr>
      </p:pic>
      <p:pic>
        <p:nvPicPr>
          <p:cNvPr id="1081" name="Google Shape;1081;p3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934324" y="1489313"/>
            <a:ext cx="635700" cy="177616"/>
          </a:xfrm>
          <a:prstGeom prst="rect">
            <a:avLst/>
          </a:prstGeom>
          <a:noFill/>
          <a:ln>
            <a:noFill/>
          </a:ln>
        </p:spPr>
      </p:pic>
      <p:pic>
        <p:nvPicPr>
          <p:cNvPr id="1082" name="Google Shape;1082;p34"/>
          <p:cNvPicPr preferRelativeResize="0"/>
          <p:nvPr/>
        </p:nvPicPr>
        <p:blipFill rotWithShape="1">
          <a:blip r:embed="rId5" cstate="print">
            <a:alphaModFix/>
            <a:extLst>
              <a:ext uri="{28A0092B-C50C-407E-A947-70E740481C1C}">
                <a14:useLocalDpi xmlns:a14="http://schemas.microsoft.com/office/drawing/2010/main"/>
              </a:ext>
            </a:extLst>
          </a:blip>
          <a:srcRect t="36017" b="35244"/>
          <a:stretch/>
        </p:blipFill>
        <p:spPr>
          <a:xfrm>
            <a:off x="8493326" y="2533207"/>
            <a:ext cx="636000" cy="166153"/>
          </a:xfrm>
          <a:prstGeom prst="rect">
            <a:avLst/>
          </a:prstGeom>
          <a:noFill/>
          <a:ln>
            <a:noFill/>
          </a:ln>
        </p:spPr>
      </p:pic>
      <p:pic>
        <p:nvPicPr>
          <p:cNvPr id="1083" name="Google Shape;1083;p3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72330" y="3992887"/>
            <a:ext cx="698000" cy="283513"/>
          </a:xfrm>
          <a:prstGeom prst="rect">
            <a:avLst/>
          </a:prstGeom>
          <a:noFill/>
          <a:ln>
            <a:noFill/>
          </a:ln>
        </p:spPr>
      </p:pic>
      <p:pic>
        <p:nvPicPr>
          <p:cNvPr id="1084" name="Google Shape;1084;p34"/>
          <p:cNvPicPr preferRelativeResize="0"/>
          <p:nvPr/>
        </p:nvPicPr>
        <p:blipFill rotWithShape="1">
          <a:blip r:embed="rId7" cstate="print">
            <a:alphaModFix/>
            <a:extLst>
              <a:ext uri="{28A0092B-C50C-407E-A947-70E740481C1C}">
                <a14:useLocalDpi xmlns:a14="http://schemas.microsoft.com/office/drawing/2010/main"/>
              </a:ext>
            </a:extLst>
          </a:blip>
          <a:srcRect l="6163" t="13876" r="6163" b="15146"/>
          <a:stretch/>
        </p:blipFill>
        <p:spPr>
          <a:xfrm>
            <a:off x="8498204" y="3916025"/>
            <a:ext cx="594150" cy="437236"/>
          </a:xfrm>
          <a:prstGeom prst="rect">
            <a:avLst/>
          </a:prstGeom>
          <a:noFill/>
          <a:ln>
            <a:noFill/>
          </a:ln>
        </p:spPr>
      </p:pic>
      <p:pic>
        <p:nvPicPr>
          <p:cNvPr id="1085" name="Google Shape;1085;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504896" y="2423950"/>
            <a:ext cx="423125" cy="384667"/>
          </a:xfrm>
          <a:prstGeom prst="rect">
            <a:avLst/>
          </a:prstGeom>
          <a:noFill/>
          <a:ln>
            <a:noFill/>
          </a:ln>
        </p:spPr>
      </p:pic>
      <p:pic>
        <p:nvPicPr>
          <p:cNvPr id="1086" name="Google Shape;1086;p3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3292031" y="4409757"/>
            <a:ext cx="459900" cy="379500"/>
          </a:xfrm>
          <a:prstGeom prst="rect">
            <a:avLst/>
          </a:prstGeom>
          <a:noFill/>
          <a:ln>
            <a:noFill/>
          </a:ln>
        </p:spPr>
      </p:pic>
      <p:pic>
        <p:nvPicPr>
          <p:cNvPr id="1087" name="Google Shape;1087;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33906" y="3575426"/>
            <a:ext cx="707100" cy="144600"/>
          </a:xfrm>
          <a:prstGeom prst="rect">
            <a:avLst/>
          </a:prstGeom>
          <a:noFill/>
          <a:ln>
            <a:noFill/>
          </a:ln>
        </p:spPr>
      </p:pic>
      <p:pic>
        <p:nvPicPr>
          <p:cNvPr id="1088" name="Google Shape;1088;p3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892285" y="3982282"/>
            <a:ext cx="459900" cy="304723"/>
          </a:xfrm>
          <a:prstGeom prst="rect">
            <a:avLst/>
          </a:prstGeom>
          <a:noFill/>
          <a:ln>
            <a:noFill/>
          </a:ln>
        </p:spPr>
      </p:pic>
      <p:pic>
        <p:nvPicPr>
          <p:cNvPr id="1089" name="Google Shape;1089;p34"/>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637200" y="1919484"/>
            <a:ext cx="364500" cy="389181"/>
          </a:xfrm>
          <a:prstGeom prst="rect">
            <a:avLst/>
          </a:prstGeom>
          <a:noFill/>
          <a:ln>
            <a:noFill/>
          </a:ln>
        </p:spPr>
      </p:pic>
      <p:pic>
        <p:nvPicPr>
          <p:cNvPr id="1090" name="Google Shape;1090;p3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3267831" y="3025317"/>
            <a:ext cx="707225" cy="257711"/>
          </a:xfrm>
          <a:prstGeom prst="rect">
            <a:avLst/>
          </a:prstGeom>
          <a:noFill/>
          <a:ln>
            <a:noFill/>
          </a:ln>
        </p:spPr>
      </p:pic>
      <p:pic>
        <p:nvPicPr>
          <p:cNvPr id="1091" name="Google Shape;1091;p34"/>
          <p:cNvPicPr preferRelativeResize="0"/>
          <p:nvPr/>
        </p:nvPicPr>
        <p:blipFill rotWithShape="1">
          <a:blip r:embed="rId14" cstate="print">
            <a:alphaModFix/>
            <a:extLst>
              <a:ext uri="{28A0092B-C50C-407E-A947-70E740481C1C}">
                <a14:useLocalDpi xmlns:a14="http://schemas.microsoft.com/office/drawing/2010/main"/>
              </a:ext>
            </a:extLst>
          </a:blip>
          <a:srcRect t="11006" b="12188"/>
          <a:stretch/>
        </p:blipFill>
        <p:spPr>
          <a:xfrm>
            <a:off x="2573271" y="1430421"/>
            <a:ext cx="423125" cy="295401"/>
          </a:xfrm>
          <a:prstGeom prst="rect">
            <a:avLst/>
          </a:prstGeom>
          <a:noFill/>
          <a:ln>
            <a:noFill/>
          </a:ln>
        </p:spPr>
      </p:pic>
      <p:pic>
        <p:nvPicPr>
          <p:cNvPr id="1092" name="Google Shape;1092;p34"/>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55176" y="2952719"/>
            <a:ext cx="423125" cy="402907"/>
          </a:xfrm>
          <a:prstGeom prst="rect">
            <a:avLst/>
          </a:prstGeom>
          <a:noFill/>
          <a:ln>
            <a:noFill/>
          </a:ln>
        </p:spPr>
      </p:pic>
      <p:pic>
        <p:nvPicPr>
          <p:cNvPr id="1093" name="Google Shape;1093;p3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603990" y="1051956"/>
            <a:ext cx="594150" cy="186881"/>
          </a:xfrm>
          <a:prstGeom prst="rect">
            <a:avLst/>
          </a:prstGeom>
          <a:noFill/>
          <a:ln>
            <a:noFill/>
          </a:ln>
        </p:spPr>
      </p:pic>
      <p:pic>
        <p:nvPicPr>
          <p:cNvPr id="1094" name="Google Shape;1094;p34"/>
          <p:cNvPicPr preferRelativeResize="0"/>
          <p:nvPr/>
        </p:nvPicPr>
        <p:blipFill>
          <a:blip r:embed="rId17">
            <a:alphaModFix/>
          </a:blip>
          <a:stretch>
            <a:fillRect/>
          </a:stretch>
        </p:blipFill>
        <p:spPr>
          <a:xfrm>
            <a:off x="2546896" y="2983195"/>
            <a:ext cx="661100" cy="341955"/>
          </a:xfrm>
          <a:prstGeom prst="rect">
            <a:avLst/>
          </a:prstGeom>
          <a:noFill/>
          <a:ln>
            <a:noFill/>
          </a:ln>
        </p:spPr>
      </p:pic>
      <p:pic>
        <p:nvPicPr>
          <p:cNvPr id="1095" name="Google Shape;1095;p34"/>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301595" y="4362703"/>
            <a:ext cx="510500" cy="473608"/>
          </a:xfrm>
          <a:prstGeom prst="rect">
            <a:avLst/>
          </a:prstGeom>
          <a:noFill/>
          <a:ln>
            <a:noFill/>
          </a:ln>
        </p:spPr>
      </p:pic>
      <p:pic>
        <p:nvPicPr>
          <p:cNvPr id="1096" name="Google Shape;1096;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3000" y="3466838"/>
            <a:ext cx="459900" cy="361775"/>
          </a:xfrm>
          <a:prstGeom prst="rect">
            <a:avLst/>
          </a:prstGeom>
          <a:noFill/>
          <a:ln>
            <a:noFill/>
          </a:ln>
        </p:spPr>
      </p:pic>
      <p:pic>
        <p:nvPicPr>
          <p:cNvPr id="1097" name="Google Shape;1097;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432013" y="3595519"/>
            <a:ext cx="674825" cy="104413"/>
          </a:xfrm>
          <a:prstGeom prst="rect">
            <a:avLst/>
          </a:prstGeom>
          <a:noFill/>
          <a:ln>
            <a:noFill/>
          </a:ln>
        </p:spPr>
      </p:pic>
      <p:pic>
        <p:nvPicPr>
          <p:cNvPr id="1098" name="Google Shape;1098;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30696" y="2528491"/>
            <a:ext cx="760374" cy="175587"/>
          </a:xfrm>
          <a:prstGeom prst="rect">
            <a:avLst/>
          </a:prstGeom>
          <a:noFill/>
          <a:ln>
            <a:noFill/>
          </a:ln>
        </p:spPr>
      </p:pic>
      <p:pic>
        <p:nvPicPr>
          <p:cNvPr id="1099" name="Google Shape;1099;p3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316156" y="1496737"/>
            <a:ext cx="536376" cy="162768"/>
          </a:xfrm>
          <a:prstGeom prst="rect">
            <a:avLst/>
          </a:prstGeom>
          <a:noFill/>
          <a:ln>
            <a:noFill/>
          </a:ln>
        </p:spPr>
      </p:pic>
      <p:pic>
        <p:nvPicPr>
          <p:cNvPr id="1100" name="Google Shape;1100;p34"/>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364264" y="1012086"/>
            <a:ext cx="459900" cy="266621"/>
          </a:xfrm>
          <a:prstGeom prst="rect">
            <a:avLst/>
          </a:prstGeom>
          <a:noFill/>
          <a:ln>
            <a:noFill/>
          </a:ln>
        </p:spPr>
      </p:pic>
      <p:pic>
        <p:nvPicPr>
          <p:cNvPr id="1101" name="Google Shape;1101;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197844" y="3516058"/>
            <a:ext cx="536375" cy="263335"/>
          </a:xfrm>
          <a:prstGeom prst="rect">
            <a:avLst/>
          </a:prstGeom>
          <a:noFill/>
          <a:ln>
            <a:noFill/>
          </a:ln>
        </p:spPr>
      </p:pic>
      <p:pic>
        <p:nvPicPr>
          <p:cNvPr id="1102" name="Google Shape;1102;p34"/>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18291" y="4434288"/>
            <a:ext cx="836200" cy="330438"/>
          </a:xfrm>
          <a:prstGeom prst="rect">
            <a:avLst/>
          </a:prstGeom>
          <a:noFill/>
          <a:ln>
            <a:noFill/>
          </a:ln>
        </p:spPr>
      </p:pic>
      <p:pic>
        <p:nvPicPr>
          <p:cNvPr id="1103" name="Google Shape;1103;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908027" y="1023607"/>
            <a:ext cx="594150" cy="243578"/>
          </a:xfrm>
          <a:prstGeom prst="rect">
            <a:avLst/>
          </a:prstGeom>
          <a:noFill/>
          <a:ln>
            <a:noFill/>
          </a:ln>
        </p:spPr>
      </p:pic>
      <p:pic>
        <p:nvPicPr>
          <p:cNvPr id="1104" name="Google Shape;1104;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172475" y="1993301"/>
            <a:ext cx="635700" cy="241547"/>
          </a:xfrm>
          <a:prstGeom prst="rect">
            <a:avLst/>
          </a:prstGeom>
          <a:noFill/>
          <a:ln>
            <a:noFill/>
          </a:ln>
        </p:spPr>
      </p:pic>
      <p:pic>
        <p:nvPicPr>
          <p:cNvPr id="1105" name="Google Shape;1105;p3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825225" y="3534560"/>
            <a:ext cx="635750" cy="226333"/>
          </a:xfrm>
          <a:prstGeom prst="rect">
            <a:avLst/>
          </a:prstGeom>
          <a:noFill/>
          <a:ln>
            <a:noFill/>
          </a:ln>
        </p:spPr>
      </p:pic>
      <p:pic>
        <p:nvPicPr>
          <p:cNvPr id="1106" name="Google Shape;1106;p3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675252" y="921103"/>
            <a:ext cx="423125" cy="448587"/>
          </a:xfrm>
          <a:prstGeom prst="rect">
            <a:avLst/>
          </a:prstGeom>
          <a:noFill/>
          <a:ln>
            <a:noFill/>
          </a:ln>
        </p:spPr>
      </p:pic>
      <p:pic>
        <p:nvPicPr>
          <p:cNvPr id="1107" name="Google Shape;1107;p3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986130" y="4393715"/>
            <a:ext cx="536375" cy="411584"/>
          </a:xfrm>
          <a:prstGeom prst="rect">
            <a:avLst/>
          </a:prstGeom>
          <a:noFill/>
          <a:ln>
            <a:noFill/>
          </a:ln>
        </p:spPr>
      </p:pic>
      <p:pic>
        <p:nvPicPr>
          <p:cNvPr id="1108" name="Google Shape;1108;p3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99366" y="1542536"/>
            <a:ext cx="536376" cy="71171"/>
          </a:xfrm>
          <a:prstGeom prst="rect">
            <a:avLst/>
          </a:prstGeom>
          <a:noFill/>
          <a:ln>
            <a:noFill/>
          </a:ln>
        </p:spPr>
      </p:pic>
      <p:pic>
        <p:nvPicPr>
          <p:cNvPr id="1109" name="Google Shape;1109;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656075" y="2016188"/>
            <a:ext cx="381875" cy="195774"/>
          </a:xfrm>
          <a:prstGeom prst="rect">
            <a:avLst/>
          </a:prstGeom>
          <a:noFill/>
          <a:ln>
            <a:noFill/>
          </a:ln>
        </p:spPr>
      </p:pic>
      <p:pic>
        <p:nvPicPr>
          <p:cNvPr id="1110" name="Google Shape;1110;p3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377002" y="1088207"/>
            <a:ext cx="536375" cy="114378"/>
          </a:xfrm>
          <a:prstGeom prst="rect">
            <a:avLst/>
          </a:prstGeom>
          <a:noFill/>
          <a:ln>
            <a:noFill/>
          </a:ln>
        </p:spPr>
      </p:pic>
      <p:pic>
        <p:nvPicPr>
          <p:cNvPr id="1111" name="Google Shape;1111;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223577" y="1413918"/>
            <a:ext cx="536375" cy="328406"/>
          </a:xfrm>
          <a:prstGeom prst="rect">
            <a:avLst/>
          </a:prstGeom>
          <a:noFill/>
          <a:ln>
            <a:noFill/>
          </a:ln>
        </p:spPr>
      </p:pic>
      <p:pic>
        <p:nvPicPr>
          <p:cNvPr id="1112" name="Google Shape;1112;p3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573871" y="3569070"/>
            <a:ext cx="758950" cy="157313"/>
          </a:xfrm>
          <a:prstGeom prst="rect">
            <a:avLst/>
          </a:prstGeom>
          <a:noFill/>
          <a:ln>
            <a:noFill/>
          </a:ln>
        </p:spPr>
      </p:pic>
      <p:pic>
        <p:nvPicPr>
          <p:cNvPr id="1113" name="Google Shape;1113;p3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27727" y="1052575"/>
            <a:ext cx="594150" cy="185643"/>
          </a:xfrm>
          <a:prstGeom prst="rect">
            <a:avLst/>
          </a:prstGeom>
          <a:noFill/>
          <a:ln>
            <a:noFill/>
          </a:ln>
        </p:spPr>
      </p:pic>
      <p:pic>
        <p:nvPicPr>
          <p:cNvPr id="1114" name="Google Shape;1114;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8300" y="1974335"/>
            <a:ext cx="510500" cy="279480"/>
          </a:xfrm>
          <a:prstGeom prst="rect">
            <a:avLst/>
          </a:prstGeom>
          <a:noFill/>
          <a:ln>
            <a:noFill/>
          </a:ln>
        </p:spPr>
      </p:pic>
      <p:pic>
        <p:nvPicPr>
          <p:cNvPr id="1115" name="Google Shape;1115;p34"/>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056422" y="4057066"/>
            <a:ext cx="948700" cy="155154"/>
          </a:xfrm>
          <a:prstGeom prst="rect">
            <a:avLst/>
          </a:prstGeom>
          <a:noFill/>
          <a:ln>
            <a:noFill/>
          </a:ln>
        </p:spPr>
      </p:pic>
      <p:pic>
        <p:nvPicPr>
          <p:cNvPr id="1116" name="Google Shape;1116;p3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518051" y="2503230"/>
            <a:ext cx="794400" cy="226107"/>
          </a:xfrm>
          <a:prstGeom prst="rect">
            <a:avLst/>
          </a:prstGeom>
          <a:noFill/>
          <a:ln>
            <a:noFill/>
          </a:ln>
        </p:spPr>
      </p:pic>
      <p:pic>
        <p:nvPicPr>
          <p:cNvPr id="1117" name="Google Shape;1117;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730725" y="3024585"/>
            <a:ext cx="423125" cy="259174"/>
          </a:xfrm>
          <a:prstGeom prst="rect">
            <a:avLst/>
          </a:prstGeom>
          <a:noFill/>
          <a:ln>
            <a:noFill/>
          </a:ln>
        </p:spPr>
      </p:pic>
      <p:pic>
        <p:nvPicPr>
          <p:cNvPr id="1118" name="Google Shape;1118;p34"/>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213685" y="3041985"/>
            <a:ext cx="536375" cy="224374"/>
          </a:xfrm>
          <a:prstGeom prst="rect">
            <a:avLst/>
          </a:prstGeom>
          <a:noFill/>
          <a:ln>
            <a:noFill/>
          </a:ln>
        </p:spPr>
      </p:pic>
      <p:pic>
        <p:nvPicPr>
          <p:cNvPr id="1119" name="Google Shape;1119;p34"/>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6847164" y="3576985"/>
            <a:ext cx="635700" cy="141483"/>
          </a:xfrm>
          <a:prstGeom prst="rect">
            <a:avLst/>
          </a:prstGeom>
          <a:noFill/>
          <a:ln>
            <a:noFill/>
          </a:ln>
        </p:spPr>
      </p:pic>
      <p:pic>
        <p:nvPicPr>
          <p:cNvPr id="1120" name="Google Shape;1120;p3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631281" y="1421796"/>
            <a:ext cx="510503" cy="312650"/>
          </a:xfrm>
          <a:prstGeom prst="rect">
            <a:avLst/>
          </a:prstGeom>
          <a:noFill/>
          <a:ln>
            <a:noFill/>
          </a:ln>
        </p:spPr>
      </p:pic>
      <p:pic>
        <p:nvPicPr>
          <p:cNvPr id="1121" name="Google Shape;1121;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410771" y="4540287"/>
            <a:ext cx="707225" cy="118439"/>
          </a:xfrm>
          <a:prstGeom prst="rect">
            <a:avLst/>
          </a:prstGeom>
          <a:noFill/>
          <a:ln>
            <a:noFill/>
          </a:ln>
        </p:spPr>
      </p:pic>
      <p:pic>
        <p:nvPicPr>
          <p:cNvPr id="1122" name="Google Shape;1122;p3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809894" y="3032156"/>
            <a:ext cx="594150" cy="244032"/>
          </a:xfrm>
          <a:prstGeom prst="rect">
            <a:avLst/>
          </a:prstGeom>
          <a:noFill/>
          <a:ln>
            <a:noFill/>
          </a:ln>
        </p:spPr>
      </p:pic>
      <p:pic>
        <p:nvPicPr>
          <p:cNvPr id="1123" name="Google Shape;1123;p3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942700" y="1973232"/>
            <a:ext cx="459900" cy="281684"/>
          </a:xfrm>
          <a:prstGeom prst="rect">
            <a:avLst/>
          </a:prstGeom>
          <a:noFill/>
          <a:ln>
            <a:noFill/>
          </a:ln>
        </p:spPr>
      </p:pic>
      <p:pic>
        <p:nvPicPr>
          <p:cNvPr id="1124" name="Google Shape;1124;p3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463879" y="3050732"/>
            <a:ext cx="857625" cy="206879"/>
          </a:xfrm>
          <a:prstGeom prst="rect">
            <a:avLst/>
          </a:prstGeom>
          <a:noFill/>
          <a:ln>
            <a:noFill/>
          </a:ln>
        </p:spPr>
      </p:pic>
      <p:pic>
        <p:nvPicPr>
          <p:cNvPr id="1125" name="Google Shape;1125;p3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551982" y="3517162"/>
            <a:ext cx="836200" cy="261129"/>
          </a:xfrm>
          <a:prstGeom prst="rect">
            <a:avLst/>
          </a:prstGeom>
          <a:noFill/>
          <a:ln>
            <a:noFill/>
          </a:ln>
        </p:spPr>
      </p:pic>
      <p:pic>
        <p:nvPicPr>
          <p:cNvPr id="1126" name="Google Shape;1126;p3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72052" y="3997807"/>
            <a:ext cx="536375" cy="273672"/>
          </a:xfrm>
          <a:prstGeom prst="rect">
            <a:avLst/>
          </a:prstGeom>
          <a:noFill/>
          <a:ln>
            <a:noFill/>
          </a:ln>
        </p:spPr>
      </p:pic>
      <p:pic>
        <p:nvPicPr>
          <p:cNvPr id="1127" name="Google Shape;1127;p34"/>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028526" y="4502904"/>
            <a:ext cx="707225" cy="193206"/>
          </a:xfrm>
          <a:prstGeom prst="rect">
            <a:avLst/>
          </a:prstGeom>
          <a:noFill/>
          <a:ln>
            <a:noFill/>
          </a:ln>
        </p:spPr>
      </p:pic>
      <p:pic>
        <p:nvPicPr>
          <p:cNvPr id="1128" name="Google Shape;1128;p34"/>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535625" y="1948608"/>
            <a:ext cx="594150" cy="330933"/>
          </a:xfrm>
          <a:prstGeom prst="rect">
            <a:avLst/>
          </a:prstGeom>
          <a:noFill/>
          <a:ln>
            <a:noFill/>
          </a:ln>
        </p:spPr>
      </p:pic>
      <p:pic>
        <p:nvPicPr>
          <p:cNvPr id="1129" name="Google Shape;1129;p3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162160" y="2538485"/>
            <a:ext cx="777430" cy="155598"/>
          </a:xfrm>
          <a:prstGeom prst="rect">
            <a:avLst/>
          </a:prstGeom>
          <a:noFill/>
          <a:ln>
            <a:noFill/>
          </a:ln>
        </p:spPr>
      </p:pic>
      <p:pic>
        <p:nvPicPr>
          <p:cNvPr id="1130" name="Google Shape;1130;p3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537125" y="2028909"/>
            <a:ext cx="594150" cy="170332"/>
          </a:xfrm>
          <a:prstGeom prst="rect">
            <a:avLst/>
          </a:prstGeom>
          <a:noFill/>
          <a:ln>
            <a:noFill/>
          </a:ln>
        </p:spPr>
      </p:pic>
      <p:pic>
        <p:nvPicPr>
          <p:cNvPr id="1131" name="Google Shape;1131;p3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925977" y="1102811"/>
            <a:ext cx="594150" cy="85171"/>
          </a:xfrm>
          <a:prstGeom prst="rect">
            <a:avLst/>
          </a:prstGeom>
          <a:noFill/>
          <a:ln>
            <a:noFill/>
          </a:ln>
        </p:spPr>
      </p:pic>
      <p:pic>
        <p:nvPicPr>
          <p:cNvPr id="1132" name="Google Shape;1132;p3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630950" y="4488363"/>
            <a:ext cx="459900" cy="222287"/>
          </a:xfrm>
          <a:prstGeom prst="rect">
            <a:avLst/>
          </a:prstGeom>
          <a:noFill/>
          <a:ln>
            <a:noFill/>
          </a:ln>
        </p:spPr>
      </p:pic>
      <p:pic>
        <p:nvPicPr>
          <p:cNvPr id="1133" name="Google Shape;1133;p3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696540" y="4458837"/>
            <a:ext cx="760375" cy="281339"/>
          </a:xfrm>
          <a:prstGeom prst="rect">
            <a:avLst/>
          </a:prstGeom>
          <a:noFill/>
          <a:ln>
            <a:noFill/>
          </a:ln>
        </p:spPr>
      </p:pic>
      <p:pic>
        <p:nvPicPr>
          <p:cNvPr id="1134" name="Google Shape;1134;p3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526081" y="2439883"/>
            <a:ext cx="326925" cy="352802"/>
          </a:xfrm>
          <a:prstGeom prst="rect">
            <a:avLst/>
          </a:prstGeom>
          <a:noFill/>
          <a:ln>
            <a:noFill/>
          </a:ln>
        </p:spPr>
      </p:pic>
      <p:pic>
        <p:nvPicPr>
          <p:cNvPr id="1135" name="Google Shape;1135;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73090" y="1010730"/>
            <a:ext cx="364500" cy="269332"/>
          </a:xfrm>
          <a:prstGeom prst="rect">
            <a:avLst/>
          </a:prstGeom>
          <a:noFill/>
          <a:ln>
            <a:noFill/>
          </a:ln>
        </p:spPr>
      </p:pic>
      <p:pic>
        <p:nvPicPr>
          <p:cNvPr id="1136" name="Google Shape;1136;p3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041495" y="3467067"/>
            <a:ext cx="536375" cy="361317"/>
          </a:xfrm>
          <a:prstGeom prst="rect">
            <a:avLst/>
          </a:prstGeom>
          <a:noFill/>
          <a:ln>
            <a:noFill/>
          </a:ln>
        </p:spPr>
      </p:pic>
      <p:pic>
        <p:nvPicPr>
          <p:cNvPr id="1137" name="Google Shape;1137;p3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841745" y="1486970"/>
            <a:ext cx="636000" cy="182303"/>
          </a:xfrm>
          <a:prstGeom prst="rect">
            <a:avLst/>
          </a:prstGeom>
          <a:noFill/>
          <a:ln>
            <a:noFill/>
          </a:ln>
        </p:spPr>
      </p:pic>
      <p:pic>
        <p:nvPicPr>
          <p:cNvPr id="1138" name="Google Shape;1138;p3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383541" y="2431782"/>
            <a:ext cx="423125" cy="369004"/>
          </a:xfrm>
          <a:prstGeom prst="rect">
            <a:avLst/>
          </a:prstGeom>
          <a:noFill/>
          <a:ln>
            <a:noFill/>
          </a:ln>
        </p:spPr>
      </p:pic>
      <p:pic>
        <p:nvPicPr>
          <p:cNvPr id="1139" name="Google Shape;1139;p3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704435" y="4446937"/>
            <a:ext cx="423125" cy="305139"/>
          </a:xfrm>
          <a:prstGeom prst="rect">
            <a:avLst/>
          </a:prstGeom>
          <a:noFill/>
          <a:ln>
            <a:noFill/>
          </a:ln>
        </p:spPr>
      </p:pic>
      <p:pic>
        <p:nvPicPr>
          <p:cNvPr id="1140" name="Google Shape;1140;p3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925966" y="4516104"/>
            <a:ext cx="794400" cy="166805"/>
          </a:xfrm>
          <a:prstGeom prst="rect">
            <a:avLst/>
          </a:prstGeom>
          <a:noFill/>
          <a:ln>
            <a:noFill/>
          </a:ln>
        </p:spPr>
      </p:pic>
      <p:pic>
        <p:nvPicPr>
          <p:cNvPr id="1141" name="Google Shape;1141;p3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840152" y="3952761"/>
            <a:ext cx="594150" cy="363765"/>
          </a:xfrm>
          <a:prstGeom prst="rect">
            <a:avLst/>
          </a:prstGeom>
          <a:noFill/>
          <a:ln>
            <a:noFill/>
          </a:ln>
        </p:spPr>
      </p:pic>
      <p:pic>
        <p:nvPicPr>
          <p:cNvPr id="1142" name="Google Shape;1142;p3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651817" y="1497134"/>
            <a:ext cx="674825" cy="161974"/>
          </a:xfrm>
          <a:prstGeom prst="rect">
            <a:avLst/>
          </a:prstGeom>
          <a:noFill/>
          <a:ln>
            <a:noFill/>
          </a:ln>
        </p:spPr>
      </p:pic>
      <p:pic>
        <p:nvPicPr>
          <p:cNvPr id="1143" name="Google Shape;1143;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035324" y="2982266"/>
            <a:ext cx="510500" cy="343813"/>
          </a:xfrm>
          <a:prstGeom prst="rect">
            <a:avLst/>
          </a:prstGeom>
          <a:noFill/>
          <a:ln>
            <a:noFill/>
          </a:ln>
        </p:spPr>
      </p:pic>
      <p:pic>
        <p:nvPicPr>
          <p:cNvPr id="1144" name="Google Shape;1144;p3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136225" y="1939693"/>
            <a:ext cx="423125" cy="348763"/>
          </a:xfrm>
          <a:prstGeom prst="rect">
            <a:avLst/>
          </a:prstGeom>
          <a:noFill/>
          <a:ln>
            <a:noFill/>
          </a:ln>
        </p:spPr>
      </p:pic>
      <p:pic>
        <p:nvPicPr>
          <p:cNvPr id="1145" name="Google Shape;1145;p3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63325" y="1944362"/>
            <a:ext cx="423125" cy="339424"/>
          </a:xfrm>
          <a:prstGeom prst="rect">
            <a:avLst/>
          </a:prstGeom>
          <a:noFill/>
          <a:ln>
            <a:noFill/>
          </a:ln>
        </p:spPr>
      </p:pic>
      <p:pic>
        <p:nvPicPr>
          <p:cNvPr id="1146" name="Google Shape;1146;p3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3416087" y="4003538"/>
            <a:ext cx="510500" cy="262210"/>
          </a:xfrm>
          <a:prstGeom prst="rect">
            <a:avLst/>
          </a:prstGeom>
          <a:noFill/>
          <a:ln>
            <a:noFill/>
          </a:ln>
        </p:spPr>
      </p:pic>
      <p:pic>
        <p:nvPicPr>
          <p:cNvPr id="1147" name="Google Shape;1147;p3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305740" y="1089076"/>
            <a:ext cx="536375" cy="112641"/>
          </a:xfrm>
          <a:prstGeom prst="rect">
            <a:avLst/>
          </a:prstGeom>
          <a:noFill/>
          <a:ln>
            <a:noFill/>
          </a:ln>
        </p:spPr>
      </p:pic>
      <p:pic>
        <p:nvPicPr>
          <p:cNvPr id="1148" name="Google Shape;1148;p3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559538" y="1500524"/>
            <a:ext cx="674825" cy="155195"/>
          </a:xfrm>
          <a:prstGeom prst="rect">
            <a:avLst/>
          </a:prstGeom>
          <a:noFill/>
          <a:ln>
            <a:noFill/>
          </a:ln>
        </p:spPr>
      </p:pic>
      <p:pic>
        <p:nvPicPr>
          <p:cNvPr id="1149" name="Google Shape;1149;p3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999111" y="2484061"/>
            <a:ext cx="423125" cy="264446"/>
          </a:xfrm>
          <a:prstGeom prst="rect">
            <a:avLst/>
          </a:prstGeom>
          <a:noFill/>
          <a:ln>
            <a:noFill/>
          </a:ln>
        </p:spPr>
      </p:pic>
      <p:pic>
        <p:nvPicPr>
          <p:cNvPr id="1150" name="Google Shape;1150;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7381339" y="3053172"/>
            <a:ext cx="594150" cy="202000"/>
          </a:xfrm>
          <a:prstGeom prst="rect">
            <a:avLst/>
          </a:prstGeom>
          <a:noFill/>
          <a:ln>
            <a:noFill/>
          </a:ln>
        </p:spPr>
      </p:pic>
      <p:pic>
        <p:nvPicPr>
          <p:cNvPr id="1151" name="Google Shape;1151;p3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780700" y="2063020"/>
            <a:ext cx="471300" cy="102109"/>
          </a:xfrm>
          <a:prstGeom prst="rect">
            <a:avLst/>
          </a:prstGeom>
          <a:noFill/>
          <a:ln>
            <a:noFill/>
          </a:ln>
        </p:spPr>
      </p:pic>
      <p:pic>
        <p:nvPicPr>
          <p:cNvPr id="1152" name="Google Shape;1152;p34"/>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4877756" y="2441671"/>
            <a:ext cx="381850" cy="349226"/>
          </a:xfrm>
          <a:prstGeom prst="rect">
            <a:avLst/>
          </a:prstGeom>
          <a:noFill/>
          <a:ln>
            <a:noFill/>
          </a:ln>
        </p:spPr>
      </p:pic>
      <p:pic>
        <p:nvPicPr>
          <p:cNvPr id="1153" name="Google Shape;1153;p3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668876" y="3542243"/>
            <a:ext cx="536375" cy="210966"/>
          </a:xfrm>
          <a:prstGeom prst="rect">
            <a:avLst/>
          </a:prstGeom>
          <a:noFill/>
          <a:ln>
            <a:noFill/>
          </a:ln>
        </p:spPr>
      </p:pic>
      <p:pic>
        <p:nvPicPr>
          <p:cNvPr id="1154" name="Google Shape;1154;p3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909786" y="4363724"/>
            <a:ext cx="326950" cy="471565"/>
          </a:xfrm>
          <a:prstGeom prst="rect">
            <a:avLst/>
          </a:prstGeom>
          <a:noFill/>
          <a:ln>
            <a:noFill/>
          </a:ln>
        </p:spPr>
      </p:pic>
      <p:pic>
        <p:nvPicPr>
          <p:cNvPr id="1155" name="Google Shape;1155;p3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1924096" y="2550935"/>
            <a:ext cx="594150" cy="130698"/>
          </a:xfrm>
          <a:prstGeom prst="rect">
            <a:avLst/>
          </a:prstGeom>
          <a:noFill/>
          <a:ln>
            <a:noFill/>
          </a:ln>
        </p:spPr>
      </p:pic>
      <p:pic>
        <p:nvPicPr>
          <p:cNvPr id="1156" name="Google Shape;1156;p34"/>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3282002" y="1075197"/>
            <a:ext cx="707225" cy="140398"/>
          </a:xfrm>
          <a:prstGeom prst="rect">
            <a:avLst/>
          </a:prstGeom>
          <a:noFill/>
          <a:ln>
            <a:noFill/>
          </a:ln>
        </p:spPr>
      </p:pic>
      <p:pic>
        <p:nvPicPr>
          <p:cNvPr id="1157" name="Google Shape;1157;p3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997240" y="1089939"/>
            <a:ext cx="594150" cy="110915"/>
          </a:xfrm>
          <a:prstGeom prst="rect">
            <a:avLst/>
          </a:prstGeom>
          <a:noFill/>
          <a:ln>
            <a:noFill/>
          </a:ln>
        </p:spPr>
      </p:pic>
      <p:pic>
        <p:nvPicPr>
          <p:cNvPr id="1158" name="Google Shape;1158;p34"/>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408435" y="1500521"/>
            <a:ext cx="674825" cy="155200"/>
          </a:xfrm>
          <a:prstGeom prst="rect">
            <a:avLst/>
          </a:prstGeom>
          <a:noFill/>
          <a:ln>
            <a:noFill/>
          </a:ln>
        </p:spPr>
      </p:pic>
      <p:pic>
        <p:nvPicPr>
          <p:cNvPr id="1159" name="Google Shape;1159;p3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990489" y="4023844"/>
            <a:ext cx="707225" cy="221599"/>
          </a:xfrm>
          <a:prstGeom prst="rect">
            <a:avLst/>
          </a:prstGeom>
          <a:noFill/>
          <a:ln>
            <a:noFill/>
          </a:ln>
        </p:spPr>
      </p:pic>
      <p:pic>
        <p:nvPicPr>
          <p:cNvPr id="1160" name="Google Shape;1160;p3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521452" y="1077090"/>
            <a:ext cx="758950" cy="136613"/>
          </a:xfrm>
          <a:prstGeom prst="rect">
            <a:avLst/>
          </a:prstGeom>
          <a:noFill/>
          <a:ln>
            <a:noFill/>
          </a:ln>
        </p:spPr>
      </p:pic>
      <p:pic>
        <p:nvPicPr>
          <p:cNvPr id="1161" name="Google Shape;1161;p34"/>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338136" y="3082272"/>
            <a:ext cx="707225" cy="143801"/>
          </a:xfrm>
          <a:prstGeom prst="rect">
            <a:avLst/>
          </a:prstGeom>
          <a:noFill/>
          <a:ln>
            <a:noFill/>
          </a:ln>
        </p:spPr>
      </p:pic>
      <p:pic>
        <p:nvPicPr>
          <p:cNvPr id="1162" name="Google Shape;1162;p34"/>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8605659" y="2934651"/>
            <a:ext cx="510500" cy="439042"/>
          </a:xfrm>
          <a:prstGeom prst="rect">
            <a:avLst/>
          </a:prstGeom>
          <a:noFill/>
          <a:ln>
            <a:noFill/>
          </a:ln>
        </p:spPr>
      </p:pic>
      <p:pic>
        <p:nvPicPr>
          <p:cNvPr id="1163" name="Google Shape;1163;p34"/>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264300" y="1976373"/>
            <a:ext cx="381875" cy="275404"/>
          </a:xfrm>
          <a:prstGeom prst="rect">
            <a:avLst/>
          </a:prstGeom>
          <a:noFill/>
          <a:ln>
            <a:noFill/>
          </a:ln>
        </p:spPr>
      </p:pic>
      <p:pic>
        <p:nvPicPr>
          <p:cNvPr id="1164" name="Google Shape;1164;p34"/>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3365" y="989121"/>
            <a:ext cx="510500" cy="312551"/>
          </a:xfrm>
          <a:prstGeom prst="rect">
            <a:avLst/>
          </a:prstGeom>
          <a:noFill/>
          <a:ln>
            <a:noFill/>
          </a:ln>
        </p:spPr>
      </p:pic>
      <p:pic>
        <p:nvPicPr>
          <p:cNvPr id="1165" name="Google Shape;1165;p34"/>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4894401" y="4404732"/>
            <a:ext cx="636000" cy="389550"/>
          </a:xfrm>
          <a:prstGeom prst="rect">
            <a:avLst/>
          </a:prstGeom>
          <a:noFill/>
          <a:ln>
            <a:noFill/>
          </a:ln>
        </p:spPr>
      </p:pic>
      <p:pic>
        <p:nvPicPr>
          <p:cNvPr id="1166" name="Google Shape;1166;p34"/>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010681" y="2467289"/>
            <a:ext cx="423125" cy="297990"/>
          </a:xfrm>
          <a:prstGeom prst="rect">
            <a:avLst/>
          </a:prstGeom>
          <a:noFill/>
          <a:ln>
            <a:noFill/>
          </a:ln>
        </p:spPr>
      </p:pic>
      <p:pic>
        <p:nvPicPr>
          <p:cNvPr id="1167" name="Google Shape;1167;p34"/>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589336" y="2547674"/>
            <a:ext cx="857625" cy="137220"/>
          </a:xfrm>
          <a:prstGeom prst="rect">
            <a:avLst/>
          </a:prstGeom>
          <a:noFill/>
          <a:ln>
            <a:noFill/>
          </a:ln>
        </p:spPr>
      </p:pic>
      <p:pic>
        <p:nvPicPr>
          <p:cNvPr id="1168" name="Google Shape;1168;p3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693875" y="2020962"/>
            <a:ext cx="707225" cy="186225"/>
          </a:xfrm>
          <a:prstGeom prst="rect">
            <a:avLst/>
          </a:prstGeom>
          <a:noFill/>
          <a:ln>
            <a:noFill/>
          </a:ln>
        </p:spPr>
      </p:pic>
      <p:pic>
        <p:nvPicPr>
          <p:cNvPr id="1169" name="Google Shape;1169;p3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885550" y="2057895"/>
            <a:ext cx="636000" cy="112360"/>
          </a:xfrm>
          <a:prstGeom prst="rect">
            <a:avLst/>
          </a:prstGeom>
          <a:noFill/>
          <a:ln>
            <a:noFill/>
          </a:ln>
        </p:spPr>
      </p:pic>
      <p:pic>
        <p:nvPicPr>
          <p:cNvPr id="1170" name="Google Shape;1170;p3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532619" y="3983360"/>
            <a:ext cx="459900" cy="302566"/>
          </a:xfrm>
          <a:prstGeom prst="rect">
            <a:avLst/>
          </a:prstGeom>
          <a:noFill/>
          <a:ln>
            <a:noFill/>
          </a:ln>
        </p:spPr>
      </p:pic>
      <p:pic>
        <p:nvPicPr>
          <p:cNvPr id="1171" name="Google Shape;1171;p3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117535" y="1494364"/>
            <a:ext cx="698000" cy="167514"/>
          </a:xfrm>
          <a:prstGeom prst="rect">
            <a:avLst/>
          </a:prstGeom>
          <a:noFill/>
          <a:ln>
            <a:noFill/>
          </a:ln>
        </p:spPr>
      </p:pic>
      <p:pic>
        <p:nvPicPr>
          <p:cNvPr id="1172" name="Google Shape;1172;p34"/>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5552" y="1456545"/>
            <a:ext cx="423125" cy="243152"/>
          </a:xfrm>
          <a:prstGeom prst="rect">
            <a:avLst/>
          </a:prstGeom>
          <a:noFill/>
          <a:ln>
            <a:noFill/>
          </a:ln>
        </p:spPr>
      </p:pic>
      <p:pic>
        <p:nvPicPr>
          <p:cNvPr id="1173" name="Google Shape;1173;p34"/>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4034890" y="3085689"/>
            <a:ext cx="636000" cy="136965"/>
          </a:xfrm>
          <a:prstGeom prst="rect">
            <a:avLst/>
          </a:prstGeom>
          <a:noFill/>
          <a:ln>
            <a:noFill/>
          </a:ln>
        </p:spPr>
      </p:pic>
      <p:pic>
        <p:nvPicPr>
          <p:cNvPr id="1174" name="Google Shape;1174;p3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105196" y="2960685"/>
            <a:ext cx="381865" cy="386975"/>
          </a:xfrm>
          <a:prstGeom prst="rect">
            <a:avLst/>
          </a:prstGeom>
          <a:noFill/>
          <a:ln>
            <a:noFill/>
          </a:ln>
        </p:spPr>
      </p:pic>
      <p:pic>
        <p:nvPicPr>
          <p:cNvPr id="1175" name="Google Shape;1175;p34"/>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296258" y="3463282"/>
            <a:ext cx="459900" cy="368889"/>
          </a:xfrm>
          <a:prstGeom prst="rect">
            <a:avLst/>
          </a:prstGeom>
          <a:noFill/>
          <a:ln>
            <a:noFill/>
          </a:ln>
        </p:spPr>
      </p:pic>
      <p:pic>
        <p:nvPicPr>
          <p:cNvPr id="1176" name="Google Shape;1176;p34"/>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77565" y="2530760"/>
            <a:ext cx="777425" cy="171049"/>
          </a:xfrm>
          <a:prstGeom prst="rect">
            <a:avLst/>
          </a:prstGeom>
          <a:noFill/>
          <a:ln>
            <a:noFill/>
          </a:ln>
        </p:spPr>
      </p:pic>
      <p:pic>
        <p:nvPicPr>
          <p:cNvPr id="1177" name="Google Shape;1177;p34"/>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4761617" y="4034461"/>
            <a:ext cx="707100" cy="200365"/>
          </a:xfrm>
          <a:prstGeom prst="rect">
            <a:avLst/>
          </a:prstGeom>
          <a:noFill/>
          <a:ln>
            <a:noFill/>
          </a:ln>
        </p:spPr>
      </p:pic>
      <p:pic>
        <p:nvPicPr>
          <p:cNvPr id="1178" name="Google Shape;1178;p3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069024" y="4014415"/>
            <a:ext cx="707225" cy="240457"/>
          </a:xfrm>
          <a:prstGeom prst="rect">
            <a:avLst/>
          </a:prstGeom>
          <a:noFill/>
          <a:ln>
            <a:noFill/>
          </a:ln>
        </p:spPr>
      </p:pic>
      <p:pic>
        <p:nvPicPr>
          <p:cNvPr id="1179" name="Google Shape;1179;p34"/>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220975" y="1973225"/>
            <a:ext cx="281700" cy="281700"/>
          </a:xfrm>
          <a:prstGeom prst="rect">
            <a:avLst/>
          </a:prstGeom>
          <a:noFill/>
          <a:ln>
            <a:noFill/>
          </a:ln>
        </p:spPr>
      </p:pic>
      <p:pic>
        <p:nvPicPr>
          <p:cNvPr id="1180" name="Google Shape;1180;p34"/>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479188" y="3472671"/>
            <a:ext cx="471300" cy="350110"/>
          </a:xfrm>
          <a:prstGeom prst="rect">
            <a:avLst/>
          </a:prstGeom>
          <a:noFill/>
          <a:ln>
            <a:noFill/>
          </a:ln>
        </p:spPr>
      </p:pic>
      <p:pic>
        <p:nvPicPr>
          <p:cNvPr id="1181" name="Google Shape;1181;p34"/>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0100" y="2521518"/>
            <a:ext cx="536375" cy="189531"/>
          </a:xfrm>
          <a:prstGeom prst="rect">
            <a:avLst/>
          </a:prstGeom>
          <a:noFill/>
          <a:ln>
            <a:noFill/>
          </a:ln>
        </p:spPr>
      </p:pic>
      <p:pic>
        <p:nvPicPr>
          <p:cNvPr id="1182" name="Google Shape;1182;p3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13750" y="4043287"/>
            <a:ext cx="794400" cy="182713"/>
          </a:xfrm>
          <a:prstGeom prst="rect">
            <a:avLst/>
          </a:prstGeom>
          <a:noFill/>
          <a:ln>
            <a:noFill/>
          </a:ln>
        </p:spPr>
      </p:pic>
      <p:pic>
        <p:nvPicPr>
          <p:cNvPr id="1183" name="Google Shape;1183;p3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234232" y="4034626"/>
            <a:ext cx="594150" cy="200035"/>
          </a:xfrm>
          <a:prstGeom prst="rect">
            <a:avLst/>
          </a:prstGeom>
          <a:noFill/>
          <a:ln>
            <a:noFill/>
          </a:ln>
        </p:spPr>
      </p:pic>
      <p:pic>
        <p:nvPicPr>
          <p:cNvPr id="1184" name="Google Shape;1184;p3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1897328" y="1456331"/>
            <a:ext cx="594150" cy="243580"/>
          </a:xfrm>
          <a:prstGeom prst="rect">
            <a:avLst/>
          </a:prstGeom>
          <a:noFill/>
          <a:ln>
            <a:noFill/>
          </a:ln>
        </p:spPr>
      </p:pic>
      <p:pic>
        <p:nvPicPr>
          <p:cNvPr id="1185" name="Google Shape;1185;p3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386525" y="1926832"/>
            <a:ext cx="364500" cy="374486"/>
          </a:xfrm>
          <a:prstGeom prst="rect">
            <a:avLst/>
          </a:prstGeom>
          <a:noFill/>
          <a:ln>
            <a:noFill/>
          </a:ln>
        </p:spPr>
      </p:pic>
      <p:pic>
        <p:nvPicPr>
          <p:cNvPr id="1186" name="Google Shape;1186;p34"/>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36392" y="3068982"/>
            <a:ext cx="758950" cy="170381"/>
          </a:xfrm>
          <a:prstGeom prst="rect">
            <a:avLst/>
          </a:prstGeom>
          <a:noFill/>
          <a:ln>
            <a:noFill/>
          </a:ln>
        </p:spPr>
      </p:pic>
      <p:pic>
        <p:nvPicPr>
          <p:cNvPr id="1187" name="Google Shape;1187;p34"/>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423827" y="3571283"/>
            <a:ext cx="698000" cy="152886"/>
          </a:xfrm>
          <a:prstGeom prst="rect">
            <a:avLst/>
          </a:prstGeom>
          <a:noFill/>
          <a:ln>
            <a:noFill/>
          </a:ln>
        </p:spPr>
      </p:pic>
      <p:pic>
        <p:nvPicPr>
          <p:cNvPr id="1188" name="Google Shape;1188;p34"/>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3078189" y="1490142"/>
            <a:ext cx="471300" cy="175959"/>
          </a:xfrm>
          <a:prstGeom prst="rect">
            <a:avLst/>
          </a:prstGeom>
          <a:noFill/>
          <a:ln>
            <a:noFill/>
          </a:ln>
        </p:spPr>
      </p:pic>
    </p:spTree>
    <p:extLst>
      <p:ext uri="{BB962C8B-B14F-4D97-AF65-F5344CB8AC3E}">
        <p14:creationId xmlns:p14="http://schemas.microsoft.com/office/powerpoint/2010/main" val="1422638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230" name="Google Shape;1230;p36"/>
          <p:cNvSpPr txBox="1">
            <a:spLocks noGrp="1"/>
          </p:cNvSpPr>
          <p:nvPr>
            <p:ph type="body" idx="1"/>
          </p:nvPr>
        </p:nvSpPr>
        <p:spPr>
          <a:xfrm>
            <a:off x="257175" y="838200"/>
            <a:ext cx="5238600" cy="3993900"/>
          </a:xfrm>
          <a:prstGeom prst="rect">
            <a:avLst/>
          </a:prstGeom>
        </p:spPr>
        <p:txBody>
          <a:bodyPr spcFirstLastPara="1" wrap="square" lIns="68575" tIns="68575" rIns="68575" bIns="68575" anchor="t" anchorCtr="0">
            <a:noAutofit/>
          </a:bodyPr>
          <a:lstStyle/>
          <a:p>
            <a:pPr marL="457200" marR="0" lvl="0" indent="-342900" algn="l" rtl="0">
              <a:lnSpc>
                <a:spcPct val="115000"/>
              </a:lnSpc>
              <a:spcBef>
                <a:spcPts val="800"/>
              </a:spcBef>
              <a:spcAft>
                <a:spcPts val="0"/>
              </a:spcAft>
              <a:buClr>
                <a:schemeClr val="accent2"/>
              </a:buClr>
              <a:buSzPts val="1800"/>
              <a:buFont typeface="Century Gothic"/>
              <a:buChar char="•"/>
            </a:pPr>
            <a:r>
              <a:rPr lang="zh-CN" altLang="en-US" dirty="0"/>
              <a:t>北美 </a:t>
            </a:r>
            <a:r>
              <a:rPr lang="en-US" dirty="0"/>
              <a:t>2019</a:t>
            </a:r>
            <a:endParaRPr dirty="0"/>
          </a:p>
          <a:p>
            <a:pPr marL="914400" lvl="1" indent="-342900" algn="l" rtl="0">
              <a:lnSpc>
                <a:spcPct val="115000"/>
              </a:lnSpc>
              <a:spcBef>
                <a:spcPts val="0"/>
              </a:spcBef>
              <a:spcAft>
                <a:spcPts val="0"/>
              </a:spcAft>
              <a:buSzPts val="1800"/>
              <a:buChar char="–"/>
            </a:pPr>
            <a:r>
              <a:rPr lang="zh-CN" altLang="en-US" sz="1800" u="sng" dirty="0">
                <a:solidFill>
                  <a:schemeClr val="hlink"/>
                </a:solidFill>
              </a:rPr>
              <a:t>圣地亚哥</a:t>
            </a:r>
            <a:r>
              <a:rPr lang="en-US" sz="1800" dirty="0"/>
              <a:t>: </a:t>
            </a:r>
            <a:r>
              <a:rPr lang="en-US" altLang="zh-CN" sz="1800" dirty="0"/>
              <a:t>11</a:t>
            </a:r>
            <a:r>
              <a:rPr lang="zh-CN" altLang="en-US" sz="1800" dirty="0"/>
              <a:t>月</a:t>
            </a:r>
            <a:r>
              <a:rPr lang="en-US" sz="1800" dirty="0"/>
              <a:t> 18-21, 2019</a:t>
            </a:r>
            <a:endParaRPr sz="1800" dirty="0"/>
          </a:p>
          <a:p>
            <a:pPr marL="0" lvl="0" indent="0" algn="l" rtl="0">
              <a:lnSpc>
                <a:spcPct val="115000"/>
              </a:lnSpc>
              <a:spcBef>
                <a:spcPts val="0"/>
              </a:spcBef>
              <a:spcAft>
                <a:spcPts val="0"/>
              </a:spcAft>
              <a:buNone/>
            </a:pPr>
            <a:endParaRPr sz="800" dirty="0"/>
          </a:p>
          <a:p>
            <a:pPr marL="457200" lvl="0" indent="-342900" algn="l" rtl="0">
              <a:lnSpc>
                <a:spcPct val="115000"/>
              </a:lnSpc>
              <a:spcBef>
                <a:spcPts val="800"/>
              </a:spcBef>
              <a:spcAft>
                <a:spcPts val="0"/>
              </a:spcAft>
              <a:buClr>
                <a:schemeClr val="dk2"/>
              </a:buClr>
              <a:buSzPts val="1800"/>
              <a:buFont typeface="Century Gothic"/>
              <a:buChar char="•"/>
            </a:pPr>
            <a:r>
              <a:rPr lang="zh-CN" altLang="en-US" dirty="0"/>
              <a:t>欧洲</a:t>
            </a:r>
            <a:r>
              <a:rPr lang="en-US" dirty="0"/>
              <a:t> 2020</a:t>
            </a:r>
            <a:endParaRPr dirty="0"/>
          </a:p>
          <a:p>
            <a:pPr marL="914400" lvl="1" indent="-342900" algn="l" rtl="0">
              <a:lnSpc>
                <a:spcPct val="115000"/>
              </a:lnSpc>
              <a:spcBef>
                <a:spcPts val="0"/>
              </a:spcBef>
              <a:spcAft>
                <a:spcPts val="0"/>
              </a:spcAft>
              <a:buSzPts val="1800"/>
              <a:buChar char="–"/>
            </a:pPr>
            <a:r>
              <a:rPr lang="zh-CN" altLang="en-US" sz="1800" dirty="0"/>
              <a:t>阿姆斯特丹</a:t>
            </a:r>
            <a:r>
              <a:rPr lang="en-US" sz="1800" dirty="0"/>
              <a:t>: </a:t>
            </a:r>
            <a:r>
              <a:rPr lang="en-US" altLang="zh-CN" sz="1800" dirty="0"/>
              <a:t>3</a:t>
            </a:r>
            <a:r>
              <a:rPr lang="zh-CN" altLang="en-US" sz="1800" dirty="0"/>
              <a:t>月 </a:t>
            </a:r>
            <a:r>
              <a:rPr lang="en-US" sz="1800" dirty="0"/>
              <a:t>30 - April 2, 2020</a:t>
            </a:r>
            <a:endParaRPr sz="1800" dirty="0"/>
          </a:p>
          <a:p>
            <a:pPr marL="0" lvl="0" indent="0" algn="l" rtl="0">
              <a:lnSpc>
                <a:spcPct val="115000"/>
              </a:lnSpc>
              <a:spcBef>
                <a:spcPts val="0"/>
              </a:spcBef>
              <a:spcAft>
                <a:spcPts val="0"/>
              </a:spcAft>
              <a:buNone/>
            </a:pPr>
            <a:endParaRPr sz="800" dirty="0"/>
          </a:p>
          <a:p>
            <a:pPr marL="457200" lvl="0" indent="-342900" algn="l" rtl="0">
              <a:lnSpc>
                <a:spcPct val="115000"/>
              </a:lnSpc>
              <a:spcBef>
                <a:spcPts val="800"/>
              </a:spcBef>
              <a:spcAft>
                <a:spcPts val="0"/>
              </a:spcAft>
              <a:buClr>
                <a:schemeClr val="dk2"/>
              </a:buClr>
              <a:buSzPts val="1800"/>
              <a:buFont typeface="Century Gothic"/>
              <a:buChar char="•"/>
            </a:pPr>
            <a:r>
              <a:rPr lang="zh-CN" altLang="en-US" dirty="0"/>
              <a:t>中国</a:t>
            </a:r>
            <a:r>
              <a:rPr lang="en-US" dirty="0"/>
              <a:t> 2020</a:t>
            </a:r>
            <a:endParaRPr dirty="0"/>
          </a:p>
          <a:p>
            <a:pPr marL="914400" lvl="1" indent="-342900" algn="l" rtl="0">
              <a:lnSpc>
                <a:spcPct val="115000"/>
              </a:lnSpc>
              <a:spcBef>
                <a:spcPts val="0"/>
              </a:spcBef>
              <a:spcAft>
                <a:spcPts val="0"/>
              </a:spcAft>
              <a:buSzPts val="1800"/>
              <a:buChar char="–"/>
            </a:pPr>
            <a:r>
              <a:rPr lang="zh-CN" altLang="en-US" sz="1800" dirty="0"/>
              <a:t>上海</a:t>
            </a:r>
            <a:r>
              <a:rPr lang="en-US" sz="1800" dirty="0"/>
              <a:t>: </a:t>
            </a:r>
            <a:r>
              <a:rPr lang="en-US" altLang="zh-CN" sz="1800" dirty="0"/>
              <a:t>7</a:t>
            </a:r>
            <a:r>
              <a:rPr lang="zh-CN" altLang="en-US" sz="1800" dirty="0"/>
              <a:t>月</a:t>
            </a:r>
            <a:r>
              <a:rPr lang="en-US" sz="1800" dirty="0"/>
              <a:t> 28-30, 2020</a:t>
            </a:r>
            <a:endParaRPr sz="1800" dirty="0"/>
          </a:p>
          <a:p>
            <a:pPr marL="914400" lvl="0" indent="0" algn="l" rtl="0">
              <a:lnSpc>
                <a:spcPct val="115000"/>
              </a:lnSpc>
              <a:spcBef>
                <a:spcPts val="0"/>
              </a:spcBef>
              <a:spcAft>
                <a:spcPts val="0"/>
              </a:spcAft>
              <a:buNone/>
            </a:pPr>
            <a:endParaRPr sz="800" dirty="0"/>
          </a:p>
          <a:p>
            <a:pPr marL="457200" lvl="0" indent="-342900" algn="l" rtl="0">
              <a:lnSpc>
                <a:spcPct val="115000"/>
              </a:lnSpc>
              <a:spcBef>
                <a:spcPts val="800"/>
              </a:spcBef>
              <a:spcAft>
                <a:spcPts val="0"/>
              </a:spcAft>
              <a:buClr>
                <a:schemeClr val="dk2"/>
              </a:buClr>
              <a:buSzPts val="1800"/>
              <a:buFont typeface="Century Gothic"/>
              <a:buChar char="•"/>
            </a:pPr>
            <a:r>
              <a:rPr lang="zh-CN" altLang="en-US" dirty="0"/>
              <a:t>北美 </a:t>
            </a:r>
            <a:r>
              <a:rPr lang="en-US" dirty="0"/>
              <a:t>2020</a:t>
            </a:r>
            <a:endParaRPr dirty="0"/>
          </a:p>
          <a:p>
            <a:pPr marL="914400" lvl="1" indent="-342900" algn="l" rtl="0">
              <a:lnSpc>
                <a:spcPct val="115000"/>
              </a:lnSpc>
              <a:spcBef>
                <a:spcPts val="0"/>
              </a:spcBef>
              <a:spcAft>
                <a:spcPts val="0"/>
              </a:spcAft>
              <a:buSzPts val="1800"/>
              <a:buChar char="–"/>
            </a:pPr>
            <a:r>
              <a:rPr lang="zh-CN" altLang="en-US" sz="1800" dirty="0"/>
              <a:t>波士顿</a:t>
            </a:r>
            <a:r>
              <a:rPr lang="en-US" sz="1800" dirty="0"/>
              <a:t>: </a:t>
            </a:r>
            <a:r>
              <a:rPr lang="en-US" altLang="zh-CN" sz="1800" dirty="0"/>
              <a:t>11</a:t>
            </a:r>
            <a:r>
              <a:rPr lang="zh-CN" altLang="en-US" sz="1800" dirty="0"/>
              <a:t>月</a:t>
            </a:r>
            <a:r>
              <a:rPr lang="en-US" sz="1800" dirty="0"/>
              <a:t> 17-20, 2020</a:t>
            </a:r>
            <a:endParaRPr sz="2000" dirty="0"/>
          </a:p>
        </p:txBody>
      </p:sp>
      <p:pic>
        <p:nvPicPr>
          <p:cNvPr id="1231" name="Google Shape;1231;p3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108852" y="1061465"/>
            <a:ext cx="1600200" cy="668319"/>
          </a:xfrm>
          <a:prstGeom prst="rect">
            <a:avLst/>
          </a:prstGeom>
          <a:noFill/>
          <a:ln>
            <a:noFill/>
          </a:ln>
        </p:spPr>
      </p:pic>
      <p:pic>
        <p:nvPicPr>
          <p:cNvPr id="1232" name="Google Shape;1232;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108854" y="1951999"/>
            <a:ext cx="1600198" cy="704087"/>
          </a:xfrm>
          <a:prstGeom prst="rect">
            <a:avLst/>
          </a:prstGeom>
          <a:noFill/>
          <a:ln>
            <a:noFill/>
          </a:ln>
        </p:spPr>
      </p:pic>
      <p:pic>
        <p:nvPicPr>
          <p:cNvPr id="1233" name="Google Shape;1233;p3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108852" y="2717636"/>
            <a:ext cx="1600200" cy="976123"/>
          </a:xfrm>
          <a:prstGeom prst="rect">
            <a:avLst/>
          </a:prstGeom>
          <a:noFill/>
          <a:ln>
            <a:noFill/>
          </a:ln>
        </p:spPr>
      </p:pic>
      <p:pic>
        <p:nvPicPr>
          <p:cNvPr id="1234" name="Google Shape;1234;p3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08852" y="3700222"/>
            <a:ext cx="1600201" cy="688086"/>
          </a:xfrm>
          <a:prstGeom prst="rect">
            <a:avLst/>
          </a:prstGeom>
          <a:noFill/>
          <a:ln>
            <a:noFill/>
          </a:ln>
        </p:spPr>
      </p:pic>
      <p:sp>
        <p:nvSpPr>
          <p:cNvPr id="1235" name="Google Shape;1235;p36"/>
          <p:cNvSpPr txBox="1"/>
          <p:nvPr/>
        </p:nvSpPr>
        <p:spPr>
          <a:xfrm>
            <a:off x="0" y="4577500"/>
            <a:ext cx="91440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a:solidFill>
                  <a:schemeClr val="hlink"/>
                </a:solidFill>
                <a:hlinkClick r:id="rId7"/>
              </a:rPr>
              <a:t>kubecon.io</a:t>
            </a:r>
            <a:endParaRPr sz="2400" b="1"/>
          </a:p>
        </p:txBody>
      </p:sp>
    </p:spTree>
    <p:extLst>
      <p:ext uri="{BB962C8B-B14F-4D97-AF65-F5344CB8AC3E}">
        <p14:creationId xmlns:p14="http://schemas.microsoft.com/office/powerpoint/2010/main" val="90865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37"/>
          <p:cNvSpPr txBox="1">
            <a:spLocks noGrp="1"/>
          </p:cNvSpPr>
          <p:nvPr>
            <p:ph type="title"/>
          </p:nvPr>
        </p:nvSpPr>
        <p:spPr>
          <a:xfrm>
            <a:off x="311700" y="445025"/>
            <a:ext cx="8520600" cy="572700"/>
          </a:xfrm>
          <a:prstGeom prst="rect">
            <a:avLst/>
          </a:prstGeom>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endParaRPr sz="2600">
              <a:solidFill>
                <a:srgbClr val="FFFFFF"/>
              </a:solidFill>
            </a:endParaRPr>
          </a:p>
        </p:txBody>
      </p:sp>
      <p:pic>
        <p:nvPicPr>
          <p:cNvPr id="1241" name="Google Shape;1241;p3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0475" y="95825"/>
            <a:ext cx="5142728" cy="2093474"/>
          </a:xfrm>
          <a:prstGeom prst="rect">
            <a:avLst/>
          </a:prstGeom>
          <a:noFill/>
          <a:ln>
            <a:noFill/>
          </a:ln>
        </p:spPr>
      </p:pic>
      <p:sp>
        <p:nvSpPr>
          <p:cNvPr id="1242" name="Google Shape;1242;p37"/>
          <p:cNvSpPr/>
          <p:nvPr/>
        </p:nvSpPr>
        <p:spPr>
          <a:xfrm>
            <a:off x="2262375" y="3951800"/>
            <a:ext cx="2392800" cy="677100"/>
          </a:xfrm>
          <a:prstGeom prst="rect">
            <a:avLst/>
          </a:prstGeom>
          <a:solidFill>
            <a:srgbClr val="0075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u="sng" dirty="0">
                <a:solidFill>
                  <a:schemeClr val="lt1"/>
                </a:solidFill>
                <a:latin typeface="Century Gothic"/>
                <a:ea typeface="Century Gothic"/>
                <a:cs typeface="Century Gothic"/>
                <a:sym typeface="Century Gothic"/>
                <a:hlinkClick r:id="rId4"/>
              </a:rPr>
              <a:t>赞助计划书</a:t>
            </a:r>
            <a:endParaRPr sz="2000" b="1" dirty="0">
              <a:solidFill>
                <a:schemeClr val="lt1"/>
              </a:solidFill>
              <a:latin typeface="Century Gothic"/>
              <a:ea typeface="Century Gothic"/>
              <a:cs typeface="Century Gothic"/>
              <a:sym typeface="Century Gothic"/>
            </a:endParaRPr>
          </a:p>
        </p:txBody>
      </p:sp>
      <p:sp>
        <p:nvSpPr>
          <p:cNvPr id="1243" name="Google Shape;1243;p37"/>
          <p:cNvSpPr txBox="1"/>
          <p:nvPr/>
        </p:nvSpPr>
        <p:spPr>
          <a:xfrm>
            <a:off x="401250" y="2244500"/>
            <a:ext cx="6930600" cy="142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sz="2100">
              <a:solidFill>
                <a:srgbClr val="999999"/>
              </a:solidFill>
            </a:endParaRPr>
          </a:p>
        </p:txBody>
      </p:sp>
      <p:pic>
        <p:nvPicPr>
          <p:cNvPr id="1244" name="Google Shape;1244;p3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269325" y="1738525"/>
            <a:ext cx="2874675" cy="3404977"/>
          </a:xfrm>
          <a:prstGeom prst="rect">
            <a:avLst/>
          </a:prstGeom>
          <a:noFill/>
          <a:ln>
            <a:noFill/>
          </a:ln>
        </p:spPr>
      </p:pic>
      <p:sp>
        <p:nvSpPr>
          <p:cNvPr id="1245" name="Google Shape;1245;p37"/>
          <p:cNvSpPr txBox="1">
            <a:spLocks noGrp="1"/>
          </p:cNvSpPr>
          <p:nvPr>
            <p:ph type="body" idx="1"/>
          </p:nvPr>
        </p:nvSpPr>
        <p:spPr>
          <a:xfrm>
            <a:off x="11475" y="2203100"/>
            <a:ext cx="6489000" cy="1637400"/>
          </a:xfrm>
          <a:prstGeom prst="rect">
            <a:avLst/>
          </a:prstGeom>
        </p:spPr>
        <p:txBody>
          <a:bodyPr spcFirstLastPara="1" wrap="square" lIns="91425" tIns="91425" rIns="91425" bIns="91425" anchor="t" anchorCtr="0">
            <a:noAutofit/>
          </a:bodyPr>
          <a:lstStyle/>
          <a:p>
            <a:pPr marL="342900" lvl="0" indent="-292100" algn="l" rtl="0">
              <a:lnSpc>
                <a:spcPct val="90000"/>
              </a:lnSpc>
              <a:spcBef>
                <a:spcPts val="800"/>
              </a:spcBef>
              <a:spcAft>
                <a:spcPts val="0"/>
              </a:spcAft>
              <a:buClr>
                <a:schemeClr val="dk2"/>
              </a:buClr>
              <a:buSzPts val="2000"/>
              <a:buFont typeface="Century Gothic"/>
              <a:buChar char="•"/>
            </a:pPr>
            <a:r>
              <a:rPr lang="zh-CN" altLang="en-US" sz="2000" u="sng" dirty="0">
                <a:solidFill>
                  <a:schemeClr val="hlink"/>
                </a:solidFill>
                <a:latin typeface="Century Gothic"/>
                <a:ea typeface="Century Gothic"/>
                <a:cs typeface="Century Gothic"/>
                <a:sym typeface="Century Gothic"/>
              </a:rPr>
              <a:t>首尔</a:t>
            </a:r>
            <a:r>
              <a:rPr lang="en-US" sz="2000" dirty="0">
                <a:solidFill>
                  <a:schemeClr val="dk2"/>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a:t>
            </a:r>
            <a:r>
              <a:rPr lang="en-US" sz="2000" dirty="0">
                <a:solidFill>
                  <a:schemeClr val="dk2"/>
                </a:solidFill>
                <a:latin typeface="Century Gothic"/>
                <a:ea typeface="Century Gothic"/>
                <a:cs typeface="Century Gothic"/>
                <a:sym typeface="Century Gothic"/>
              </a:rPr>
              <a:t> 9-10, 2019; </a:t>
            </a:r>
            <a:r>
              <a:rPr lang="zh-CN" altLang="en-US" sz="2000" u="sng" dirty="0">
                <a:solidFill>
                  <a:schemeClr val="hlink"/>
                </a:solidFill>
                <a:latin typeface="Century Gothic"/>
                <a:ea typeface="Century Gothic"/>
                <a:cs typeface="Century Gothic"/>
                <a:sym typeface="Century Gothic"/>
              </a:rPr>
              <a:t>悉尼</a:t>
            </a:r>
            <a:r>
              <a:rPr lang="en-US" sz="2000" dirty="0">
                <a:solidFill>
                  <a:schemeClr val="dk2"/>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a:t>
            </a:r>
            <a:r>
              <a:rPr lang="en-US" sz="2000" dirty="0">
                <a:solidFill>
                  <a:schemeClr val="dk2"/>
                </a:solidFill>
                <a:latin typeface="Century Gothic"/>
                <a:ea typeface="Century Gothic"/>
                <a:cs typeface="Century Gothic"/>
                <a:sym typeface="Century Gothic"/>
              </a:rPr>
              <a:t> 12-13, 2019</a:t>
            </a:r>
            <a:endParaRPr sz="2000" dirty="0">
              <a:solidFill>
                <a:schemeClr val="dk2"/>
              </a:solidFill>
              <a:latin typeface="Century Gothic"/>
              <a:ea typeface="Century Gothic"/>
              <a:cs typeface="Century Gothic"/>
              <a:sym typeface="Century Gothic"/>
            </a:endParaRPr>
          </a:p>
          <a:p>
            <a:pPr marL="342900" lvl="0" indent="-292100" algn="l" rtl="0">
              <a:lnSpc>
                <a:spcPct val="90000"/>
              </a:lnSpc>
              <a:spcBef>
                <a:spcPts val="0"/>
              </a:spcBef>
              <a:spcAft>
                <a:spcPts val="0"/>
              </a:spcAft>
              <a:buClr>
                <a:schemeClr val="dk2"/>
              </a:buClr>
              <a:buSzPts val="2000"/>
              <a:buFont typeface="Century Gothic"/>
              <a:buChar char="•"/>
            </a:pPr>
            <a:r>
              <a:rPr lang="en-US" sz="2000" dirty="0">
                <a:solidFill>
                  <a:schemeClr val="dk2"/>
                </a:solidFill>
                <a:latin typeface="Century Gothic"/>
                <a:ea typeface="Century Gothic"/>
                <a:cs typeface="Century Gothic"/>
                <a:sym typeface="Century Gothic"/>
              </a:rPr>
              <a:t>2020 </a:t>
            </a:r>
            <a:r>
              <a:rPr lang="zh-CN" altLang="en-US" sz="2000" dirty="0">
                <a:solidFill>
                  <a:schemeClr val="dk2"/>
                </a:solidFill>
                <a:latin typeface="Century Gothic"/>
                <a:ea typeface="Century Gothic"/>
                <a:cs typeface="Century Gothic"/>
                <a:sym typeface="Century Gothic"/>
              </a:rPr>
              <a:t>计划</a:t>
            </a:r>
            <a:r>
              <a:rPr lang="en-US"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班加罗尔</a:t>
            </a:r>
            <a:r>
              <a:rPr lang="en-US" sz="2000" dirty="0">
                <a:solidFill>
                  <a:schemeClr val="dk2"/>
                </a:solidFill>
                <a:latin typeface="Century Gothic"/>
                <a:ea typeface="Century Gothic"/>
                <a:cs typeface="Century Gothic"/>
                <a:sym typeface="Century Gothic"/>
              </a:rPr>
              <a:t> &amp; </a:t>
            </a:r>
            <a:r>
              <a:rPr lang="zh-CN" altLang="en-US" sz="2000" dirty="0">
                <a:solidFill>
                  <a:schemeClr val="dk2"/>
                </a:solidFill>
                <a:latin typeface="Century Gothic"/>
                <a:ea typeface="Century Gothic"/>
                <a:cs typeface="Century Gothic"/>
                <a:sym typeface="Century Gothic"/>
              </a:rPr>
              <a:t>新德里</a:t>
            </a:r>
            <a:r>
              <a:rPr lang="en-US"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特拉维夫</a:t>
            </a:r>
            <a:r>
              <a:rPr lang="en-US"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墨西哥城</a:t>
            </a:r>
            <a:r>
              <a:rPr lang="en-US" sz="2000" dirty="0">
                <a:solidFill>
                  <a:schemeClr val="dk2"/>
                </a:solidFill>
                <a:latin typeface="Century Gothic"/>
                <a:ea typeface="Century Gothic"/>
                <a:cs typeface="Century Gothic"/>
                <a:sym typeface="Century Gothic"/>
              </a:rPr>
              <a:t> &amp; </a:t>
            </a:r>
            <a:r>
              <a:rPr lang="zh-CN" altLang="en-US" sz="2000" dirty="0">
                <a:solidFill>
                  <a:schemeClr val="dk2"/>
                </a:solidFill>
                <a:latin typeface="Century Gothic"/>
                <a:ea typeface="Century Gothic"/>
                <a:cs typeface="Century Gothic"/>
                <a:sym typeface="Century Gothic"/>
              </a:rPr>
              <a:t>圣保罗</a:t>
            </a:r>
            <a:r>
              <a:rPr lang="en-US"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东京</a:t>
            </a:r>
            <a:r>
              <a:rPr lang="en-US" sz="2000" dirty="0">
                <a:solidFill>
                  <a:schemeClr val="dk2"/>
                </a:solidFill>
                <a:latin typeface="Century Gothic"/>
                <a:ea typeface="Century Gothic"/>
                <a:cs typeface="Century Gothic"/>
                <a:sym typeface="Century Gothic"/>
              </a:rPr>
              <a:t> &amp; </a:t>
            </a:r>
            <a:r>
              <a:rPr lang="zh-CN" altLang="en-US" sz="2000" dirty="0">
                <a:solidFill>
                  <a:schemeClr val="dk2"/>
                </a:solidFill>
                <a:latin typeface="Century Gothic"/>
                <a:ea typeface="Century Gothic"/>
                <a:cs typeface="Century Gothic"/>
                <a:sym typeface="Century Gothic"/>
              </a:rPr>
              <a:t>新加坡</a:t>
            </a:r>
            <a:r>
              <a:rPr lang="en-US"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首尔</a:t>
            </a:r>
            <a:r>
              <a:rPr lang="en-US" sz="2000" dirty="0">
                <a:solidFill>
                  <a:schemeClr val="dk2"/>
                </a:solidFill>
                <a:latin typeface="Century Gothic"/>
                <a:ea typeface="Century Gothic"/>
                <a:cs typeface="Century Gothic"/>
                <a:sym typeface="Century Gothic"/>
              </a:rPr>
              <a:t>l &amp; </a:t>
            </a:r>
            <a:r>
              <a:rPr lang="zh-CN" altLang="en-US" sz="2000" dirty="0">
                <a:solidFill>
                  <a:schemeClr val="dk2"/>
                </a:solidFill>
                <a:latin typeface="Century Gothic"/>
                <a:ea typeface="Century Gothic"/>
                <a:cs typeface="Century Gothic"/>
                <a:sym typeface="Century Gothic"/>
              </a:rPr>
              <a:t>悉尼</a:t>
            </a:r>
            <a:endParaRPr lang="en-US" altLang="zh-CN" sz="2000" dirty="0">
              <a:solidFill>
                <a:schemeClr val="dk2"/>
              </a:solidFill>
              <a:latin typeface="Century Gothic"/>
              <a:ea typeface="Century Gothic"/>
              <a:cs typeface="Century Gothic"/>
              <a:sym typeface="Century Gothic"/>
            </a:endParaRPr>
          </a:p>
          <a:p>
            <a:pPr marL="342900" lvl="0" indent="-292100" algn="l" rtl="0">
              <a:lnSpc>
                <a:spcPct val="90000"/>
              </a:lnSpc>
              <a:spcBef>
                <a:spcPts val="0"/>
              </a:spcBef>
              <a:spcAft>
                <a:spcPts val="0"/>
              </a:spcAft>
              <a:buClr>
                <a:schemeClr val="dk2"/>
              </a:buClr>
              <a:buSzPts val="2000"/>
              <a:buFont typeface="Century Gothic"/>
              <a:buChar char="•"/>
            </a:pPr>
            <a:r>
              <a:rPr lang="zh-CN" altLang="en-US" sz="2000" dirty="0">
                <a:solidFill>
                  <a:schemeClr val="dk2"/>
                </a:solidFill>
                <a:latin typeface="Century Gothic"/>
                <a:ea typeface="Century Gothic"/>
                <a:cs typeface="Century Gothic"/>
                <a:sym typeface="Century Gothic"/>
              </a:rPr>
              <a:t>两天的活动，目标与会者</a:t>
            </a:r>
            <a:r>
              <a:rPr lang="en-US" altLang="zh-CN" sz="2000" dirty="0">
                <a:solidFill>
                  <a:schemeClr val="dk2"/>
                </a:solidFill>
                <a:latin typeface="Century Gothic"/>
                <a:ea typeface="Century Gothic"/>
                <a:cs typeface="Century Gothic"/>
                <a:sym typeface="Century Gothic"/>
              </a:rPr>
              <a:t>1500</a:t>
            </a:r>
            <a:r>
              <a:rPr lang="zh-CN" altLang="en-US" sz="2000" dirty="0">
                <a:solidFill>
                  <a:schemeClr val="dk2"/>
                </a:solidFill>
                <a:latin typeface="Century Gothic"/>
                <a:ea typeface="Century Gothic"/>
                <a:cs typeface="Century Gothic"/>
                <a:sym typeface="Century Gothic"/>
              </a:rPr>
              <a:t>人</a:t>
            </a:r>
            <a:endParaRPr sz="2000" dirty="0">
              <a:solidFill>
                <a:srgbClr val="3F4749"/>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9529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2"/>
          <p:cNvPicPr preferRelativeResize="0"/>
          <p:nvPr/>
        </p:nvPicPr>
        <p:blipFill rotWithShape="1">
          <a:blip r:embed="rId3">
            <a:alphaModFix/>
          </a:blip>
          <a:srcRect/>
          <a:stretch/>
        </p:blipFill>
        <p:spPr>
          <a:xfrm>
            <a:off x="6243050" y="779089"/>
            <a:ext cx="1396500" cy="2073976"/>
          </a:xfrm>
          <a:prstGeom prst="rect">
            <a:avLst/>
          </a:prstGeom>
          <a:noFill/>
          <a:ln>
            <a:noFill/>
          </a:ln>
        </p:spPr>
      </p:pic>
      <p:grpSp>
        <p:nvGrpSpPr>
          <p:cNvPr id="150" name="Google Shape;150;p12"/>
          <p:cNvGrpSpPr/>
          <p:nvPr/>
        </p:nvGrpSpPr>
        <p:grpSpPr>
          <a:xfrm>
            <a:off x="2632776" y="1052537"/>
            <a:ext cx="2947188" cy="1321421"/>
            <a:chOff x="4236269" y="713706"/>
            <a:chExt cx="3285239" cy="1753245"/>
          </a:xfrm>
        </p:grpSpPr>
        <p:sp>
          <p:nvSpPr>
            <p:cNvPr id="151" name="Google Shape;151;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 name="Google Shape;152;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 name="Google Shape;153;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 name="Google Shape;154;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 name="Google Shape;155;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56" name="Google Shape;156;p12"/>
          <p:cNvSpPr txBox="1"/>
          <p:nvPr/>
        </p:nvSpPr>
        <p:spPr>
          <a:xfrm>
            <a:off x="1985019" y="1830300"/>
            <a:ext cx="1186500" cy="2805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157" name="Google Shape;157;p12"/>
          <p:cNvSpPr/>
          <p:nvPr/>
        </p:nvSpPr>
        <p:spPr>
          <a:xfrm>
            <a:off x="3509964" y="2640530"/>
            <a:ext cx="1193100" cy="472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158" name="Google Shape;158;p12"/>
          <p:cNvSpPr/>
          <p:nvPr/>
        </p:nvSpPr>
        <p:spPr>
          <a:xfrm>
            <a:off x="4730609" y="2628322"/>
            <a:ext cx="897000" cy="32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159" name="Google Shape;159;p12"/>
          <p:cNvSpPr/>
          <p:nvPr/>
        </p:nvSpPr>
        <p:spPr>
          <a:xfrm>
            <a:off x="3079970" y="1248689"/>
            <a:ext cx="940800" cy="143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160" name="Google Shape;160;p12"/>
          <p:cNvSpPr txBox="1"/>
          <p:nvPr/>
        </p:nvSpPr>
        <p:spPr>
          <a:xfrm>
            <a:off x="4011610" y="825699"/>
            <a:ext cx="1396500" cy="2805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dirty="0">
                <a:solidFill>
                  <a:srgbClr val="492661"/>
                </a:solidFill>
                <a:latin typeface="Century Gothic"/>
                <a:ea typeface="Century Gothic"/>
                <a:cs typeface="Century Gothic"/>
                <a:sym typeface="Century Gothic"/>
              </a:rPr>
              <a:t>晚期大众</a:t>
            </a:r>
            <a:endParaRPr lang="en-US" altLang="zh-CN" sz="800" b="1"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161" name="Google Shape;161;p12"/>
          <p:cNvCxnSpPr/>
          <p:nvPr/>
        </p:nvCxnSpPr>
        <p:spPr>
          <a:xfrm>
            <a:off x="1327475" y="9752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162" name="Google Shape;162;p12"/>
          <p:cNvCxnSpPr/>
          <p:nvPr/>
        </p:nvCxnSpPr>
        <p:spPr>
          <a:xfrm rot="10800000" flipH="1">
            <a:off x="1327478" y="18102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163" name="Google Shape;163;p12"/>
          <p:cNvCxnSpPr>
            <a:stCxn id="164" idx="3"/>
          </p:cNvCxnSpPr>
          <p:nvPr/>
        </p:nvCxnSpPr>
        <p:spPr>
          <a:xfrm>
            <a:off x="1332560" y="2363019"/>
            <a:ext cx="1424700" cy="0"/>
          </a:xfrm>
          <a:prstGeom prst="straightConnector1">
            <a:avLst/>
          </a:prstGeom>
          <a:noFill/>
          <a:ln w="28575" cap="flat" cmpd="sng">
            <a:solidFill>
              <a:srgbClr val="D1186B"/>
            </a:solidFill>
            <a:prstDash val="solid"/>
            <a:round/>
            <a:headEnd type="none" w="sm" len="sm"/>
            <a:tailEnd type="none" w="sm" len="sm"/>
          </a:ln>
        </p:spPr>
      </p:cxnSp>
      <p:sp>
        <p:nvSpPr>
          <p:cNvPr id="164" name="Google Shape;164;p12"/>
          <p:cNvSpPr txBox="1"/>
          <p:nvPr/>
        </p:nvSpPr>
        <p:spPr>
          <a:xfrm>
            <a:off x="391760" y="22395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a:t>
            </a:r>
            <a:endParaRPr sz="800" dirty="0">
              <a:solidFill>
                <a:srgbClr val="FFFFFF"/>
              </a:solidFill>
              <a:latin typeface="Century Gothic"/>
              <a:ea typeface="Century Gothic"/>
              <a:cs typeface="Century Gothic"/>
              <a:sym typeface="Century Gothic"/>
            </a:endParaRPr>
          </a:p>
        </p:txBody>
      </p:sp>
      <p:sp>
        <p:nvSpPr>
          <p:cNvPr id="165" name="Google Shape;165;p12"/>
          <p:cNvSpPr txBox="1"/>
          <p:nvPr/>
        </p:nvSpPr>
        <p:spPr>
          <a:xfrm>
            <a:off x="386627" y="851806"/>
            <a:ext cx="940800" cy="2469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a:t>
            </a:r>
            <a:endParaRPr sz="800" b="1" i="0" u="none" strike="noStrike" cap="none" dirty="0">
              <a:solidFill>
                <a:srgbClr val="FFFFFF"/>
              </a:solidFill>
              <a:latin typeface="Century Gothic"/>
              <a:ea typeface="Century Gothic"/>
              <a:cs typeface="Century Gothic"/>
              <a:sym typeface="Century Gothic"/>
            </a:endParaRPr>
          </a:p>
        </p:txBody>
      </p:sp>
      <p:sp>
        <p:nvSpPr>
          <p:cNvPr id="166" name="Google Shape;166;p12"/>
          <p:cNvSpPr txBox="1"/>
          <p:nvPr/>
        </p:nvSpPr>
        <p:spPr>
          <a:xfrm>
            <a:off x="386629" y="1692614"/>
            <a:ext cx="940800" cy="2469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a:t>
            </a:r>
            <a:endParaRPr sz="800" b="1" i="0" u="none" strike="noStrike" cap="none" dirty="0">
              <a:solidFill>
                <a:srgbClr val="FFFFFF"/>
              </a:solidFill>
              <a:latin typeface="Century Gothic"/>
              <a:ea typeface="Century Gothic"/>
              <a:cs typeface="Century Gothic"/>
              <a:sym typeface="Century Gothic"/>
            </a:endParaRPr>
          </a:p>
        </p:txBody>
      </p:sp>
      <p:sp>
        <p:nvSpPr>
          <p:cNvPr id="167" name="Google Shape;167;p12"/>
          <p:cNvSpPr/>
          <p:nvPr/>
        </p:nvSpPr>
        <p:spPr>
          <a:xfrm>
            <a:off x="2638614" y="2608720"/>
            <a:ext cx="1193100" cy="472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168" name="Google Shape;168;p12"/>
          <p:cNvSpPr txBox="1"/>
          <p:nvPr/>
        </p:nvSpPr>
        <p:spPr>
          <a:xfrm>
            <a:off x="4143825" y="295175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169" name="Google Shape;169;p12"/>
          <p:cNvCxnSpPr/>
          <p:nvPr/>
        </p:nvCxnSpPr>
        <p:spPr>
          <a:xfrm>
            <a:off x="270150" y="3116075"/>
            <a:ext cx="3778800" cy="0"/>
          </a:xfrm>
          <a:prstGeom prst="straightConnector1">
            <a:avLst/>
          </a:prstGeom>
          <a:noFill/>
          <a:ln w="28575" cap="flat" cmpd="sng">
            <a:solidFill>
              <a:srgbClr val="CCCCCC"/>
            </a:solidFill>
            <a:prstDash val="solid"/>
            <a:round/>
            <a:headEnd type="none" w="sm" len="sm"/>
            <a:tailEnd type="none" w="sm" len="sm"/>
          </a:ln>
        </p:spPr>
      </p:cxnSp>
      <p:cxnSp>
        <p:nvCxnSpPr>
          <p:cNvPr id="170" name="Google Shape;170;p12"/>
          <p:cNvCxnSpPr/>
          <p:nvPr/>
        </p:nvCxnSpPr>
        <p:spPr>
          <a:xfrm>
            <a:off x="5129703" y="3114879"/>
            <a:ext cx="3744300" cy="0"/>
          </a:xfrm>
          <a:prstGeom prst="straightConnector1">
            <a:avLst/>
          </a:prstGeom>
          <a:noFill/>
          <a:ln w="28575" cap="flat" cmpd="sng">
            <a:solidFill>
              <a:srgbClr val="CCCCCC"/>
            </a:solidFill>
            <a:prstDash val="solid"/>
            <a:round/>
            <a:headEnd type="none" w="sm" len="sm"/>
            <a:tailEnd type="none" w="sm" len="sm"/>
          </a:ln>
        </p:spPr>
      </p:cxnSp>
      <p:sp>
        <p:nvSpPr>
          <p:cNvPr id="171" name="Google Shape;171;p12"/>
          <p:cNvSpPr/>
          <p:nvPr/>
        </p:nvSpPr>
        <p:spPr>
          <a:xfrm>
            <a:off x="3155719"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2" name="Google Shape;172;p12"/>
          <p:cNvSpPr/>
          <p:nvPr/>
        </p:nvSpPr>
        <p:spPr>
          <a:xfrm rot="10800000">
            <a:off x="3471089" y="14249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3" name="Google Shape;173;p12"/>
          <p:cNvSpPr/>
          <p:nvPr/>
        </p:nvSpPr>
        <p:spPr>
          <a:xfrm rot="10800000">
            <a:off x="4630586" y="11602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4" name="Google Shape;174;p12"/>
          <p:cNvSpPr/>
          <p:nvPr/>
        </p:nvSpPr>
        <p:spPr>
          <a:xfrm>
            <a:off x="4011608"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5" name="Google Shape;175;p12"/>
          <p:cNvSpPr/>
          <p:nvPr/>
        </p:nvSpPr>
        <p:spPr>
          <a:xfrm>
            <a:off x="5099667"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6" name="Google Shape;176;p12"/>
          <p:cNvSpPr/>
          <p:nvPr/>
        </p:nvSpPr>
        <p:spPr>
          <a:xfrm rot="10800000">
            <a:off x="2551837" y="21260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7" name="Google Shape;177;p12"/>
          <p:cNvSpPr/>
          <p:nvPr/>
        </p:nvSpPr>
        <p:spPr>
          <a:xfrm rot="10800000">
            <a:off x="660675" y="2623790"/>
            <a:ext cx="403200" cy="3492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8" name="Google Shape;178;p12"/>
          <p:cNvSpPr txBox="1">
            <a:spLocks noGrp="1"/>
          </p:cNvSpPr>
          <p:nvPr>
            <p:ph type="title"/>
          </p:nvPr>
        </p:nvSpPr>
        <p:spPr/>
        <p:txBody>
          <a:bodyPr/>
          <a:lstStyle/>
          <a:p>
            <a:pPr lvl="0"/>
            <a:r>
              <a:rPr lang="en-US" altLang="zh-CN"/>
              <a:t>CNCF</a:t>
            </a:r>
            <a:r>
              <a:rPr lang="zh-CN" altLang="en-US"/>
              <a:t>项目成熟情况</a:t>
            </a:r>
            <a:endParaRPr lang="zh-CN" altLang="en-US" dirty="0"/>
          </a:p>
        </p:txBody>
      </p:sp>
      <p:grpSp>
        <p:nvGrpSpPr>
          <p:cNvPr id="179" name="Google Shape;179;p12"/>
          <p:cNvGrpSpPr/>
          <p:nvPr/>
        </p:nvGrpSpPr>
        <p:grpSpPr>
          <a:xfrm>
            <a:off x="193950" y="3251597"/>
            <a:ext cx="726300" cy="821278"/>
            <a:chOff x="-26675" y="4075350"/>
            <a:chExt cx="726300" cy="821278"/>
          </a:xfrm>
        </p:grpSpPr>
        <p:pic>
          <p:nvPicPr>
            <p:cNvPr id="180" name="Google Shape;180;p1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81" name="Google Shape;181;p1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身份规范</a:t>
              </a:r>
              <a:endParaRPr sz="700" dirty="0"/>
            </a:p>
          </p:txBody>
        </p:sp>
      </p:grpSp>
      <p:grpSp>
        <p:nvGrpSpPr>
          <p:cNvPr id="182" name="Google Shape;182;p12"/>
          <p:cNvGrpSpPr/>
          <p:nvPr/>
        </p:nvGrpSpPr>
        <p:grpSpPr>
          <a:xfrm>
            <a:off x="1149568" y="3230250"/>
            <a:ext cx="502800" cy="863972"/>
            <a:chOff x="639525" y="4032653"/>
            <a:chExt cx="502800" cy="863972"/>
          </a:xfrm>
        </p:grpSpPr>
        <p:pic>
          <p:nvPicPr>
            <p:cNvPr id="183" name="Google Shape;183;p1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84" name="Google Shape;184;p1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a:t>
              </a:r>
              <a:endParaRPr sz="700" dirty="0"/>
            </a:p>
          </p:txBody>
        </p:sp>
      </p:grpSp>
      <p:grpSp>
        <p:nvGrpSpPr>
          <p:cNvPr id="185" name="Google Shape;185;p12"/>
          <p:cNvGrpSpPr/>
          <p:nvPr/>
        </p:nvGrpSpPr>
        <p:grpSpPr>
          <a:xfrm>
            <a:off x="2821103" y="3263734"/>
            <a:ext cx="502800" cy="797001"/>
            <a:chOff x="1604367" y="4099624"/>
            <a:chExt cx="502800" cy="797001"/>
          </a:xfrm>
        </p:grpSpPr>
        <p:sp>
          <p:nvSpPr>
            <p:cNvPr id="186" name="Google Shape;186;p12"/>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工具</a:t>
              </a:r>
              <a:endParaRPr sz="700" dirty="0"/>
            </a:p>
          </p:txBody>
        </p:sp>
        <p:pic>
          <p:nvPicPr>
            <p:cNvPr id="187" name="Google Shape;187;p1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pic>
        <p:nvPicPr>
          <p:cNvPr id="188" name="Google Shape;188;p1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189" name="Google Shape;189;p12"/>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nvGrpSpPr>
          <p:cNvPr id="190" name="Google Shape;190;p12"/>
          <p:cNvGrpSpPr/>
          <p:nvPr/>
        </p:nvGrpSpPr>
        <p:grpSpPr>
          <a:xfrm>
            <a:off x="4577825" y="3271486"/>
            <a:ext cx="599100" cy="846217"/>
            <a:chOff x="2570015" y="4009858"/>
            <a:chExt cx="599100" cy="846217"/>
          </a:xfrm>
        </p:grpSpPr>
        <p:sp>
          <p:nvSpPr>
            <p:cNvPr id="191" name="Google Shape;191;p12"/>
            <p:cNvSpPr txBox="1"/>
            <p:nvPr/>
          </p:nvSpPr>
          <p:spPr>
            <a:xfrm>
              <a:off x="2570015" y="44801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pic>
          <p:nvPicPr>
            <p:cNvPr id="192" name="Google Shape;192;p12"/>
            <p:cNvPicPr preferRelativeResize="0"/>
            <p:nvPr/>
          </p:nvPicPr>
          <p:blipFill rotWithShape="1">
            <a:blip r:embed="rId8" cstate="print">
              <a:alphaModFix/>
              <a:extLst>
                <a:ext uri="{28A0092B-C50C-407E-A947-70E740481C1C}">
                  <a14:useLocalDpi xmlns:a14="http://schemas.microsoft.com/office/drawing/2010/main"/>
                </a:ext>
              </a:extLst>
            </a:blip>
            <a:srcRect t="-7527" r="-7515" b="-10"/>
            <a:stretch/>
          </p:blipFill>
          <p:spPr>
            <a:xfrm>
              <a:off x="2667978" y="4009858"/>
              <a:ext cx="403199" cy="522338"/>
            </a:xfrm>
            <a:prstGeom prst="rect">
              <a:avLst/>
            </a:prstGeom>
            <a:noFill/>
            <a:ln>
              <a:noFill/>
            </a:ln>
          </p:spPr>
        </p:pic>
      </p:grpSp>
      <p:grpSp>
        <p:nvGrpSpPr>
          <p:cNvPr id="193" name="Google Shape;193;p12"/>
          <p:cNvGrpSpPr/>
          <p:nvPr/>
        </p:nvGrpSpPr>
        <p:grpSpPr>
          <a:xfrm>
            <a:off x="1881635" y="3335347"/>
            <a:ext cx="666300" cy="729975"/>
            <a:chOff x="1006186" y="4166650"/>
            <a:chExt cx="666300" cy="729975"/>
          </a:xfrm>
        </p:grpSpPr>
        <p:sp>
          <p:nvSpPr>
            <p:cNvPr id="194" name="Google Shape;194;p12"/>
            <p:cNvSpPr txBox="1"/>
            <p:nvPr/>
          </p:nvSpPr>
          <p:spPr>
            <a:xfrm>
              <a:off x="1006186"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无服务器</a:t>
              </a:r>
              <a:endParaRPr sz="700" dirty="0"/>
            </a:p>
          </p:txBody>
        </p:sp>
        <p:pic>
          <p:nvPicPr>
            <p:cNvPr id="195" name="Google Shape;195;p1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110737" y="4166650"/>
              <a:ext cx="457198" cy="307571"/>
            </a:xfrm>
            <a:prstGeom prst="rect">
              <a:avLst/>
            </a:prstGeom>
            <a:noFill/>
            <a:ln>
              <a:noFill/>
            </a:ln>
          </p:spPr>
        </p:pic>
      </p:grpSp>
      <p:grpSp>
        <p:nvGrpSpPr>
          <p:cNvPr id="196" name="Google Shape;196;p12"/>
          <p:cNvGrpSpPr/>
          <p:nvPr/>
        </p:nvGrpSpPr>
        <p:grpSpPr>
          <a:xfrm>
            <a:off x="6430873" y="3231999"/>
            <a:ext cx="599100" cy="869235"/>
            <a:chOff x="4370625" y="4027390"/>
            <a:chExt cx="599100" cy="869235"/>
          </a:xfrm>
        </p:grpSpPr>
        <p:pic>
          <p:nvPicPr>
            <p:cNvPr id="197" name="Google Shape;197;p12"/>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8" name="Google Shape;198;p1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容器安全</a:t>
              </a:r>
              <a:endParaRPr sz="700" dirty="0">
                <a:solidFill>
                  <a:srgbClr val="606060"/>
                </a:solidFill>
                <a:highlight>
                  <a:srgbClr val="FFFFFF"/>
                </a:highlight>
              </a:endParaRPr>
            </a:p>
          </p:txBody>
        </p:sp>
      </p:grpSp>
      <p:grpSp>
        <p:nvGrpSpPr>
          <p:cNvPr id="199" name="Google Shape;199;p12"/>
          <p:cNvGrpSpPr/>
          <p:nvPr/>
        </p:nvGrpSpPr>
        <p:grpSpPr>
          <a:xfrm>
            <a:off x="7319291" y="3253092"/>
            <a:ext cx="666300" cy="818284"/>
            <a:chOff x="4086769" y="4078341"/>
            <a:chExt cx="666300" cy="818284"/>
          </a:xfrm>
        </p:grpSpPr>
        <p:sp>
          <p:nvSpPr>
            <p:cNvPr id="200" name="Google Shape;200;p12"/>
            <p:cNvSpPr txBox="1"/>
            <p:nvPr/>
          </p:nvSpPr>
          <p:spPr>
            <a:xfrm>
              <a:off x="4086769"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201" name="Google Shape;201;p1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2" name="Google Shape;202;p12"/>
          <p:cNvGrpSpPr/>
          <p:nvPr/>
        </p:nvGrpSpPr>
        <p:grpSpPr>
          <a:xfrm>
            <a:off x="8244276" y="3244581"/>
            <a:ext cx="599100" cy="835307"/>
            <a:chOff x="5557975" y="4061318"/>
            <a:chExt cx="599100" cy="835307"/>
          </a:xfrm>
        </p:grpSpPr>
        <p:sp>
          <p:nvSpPr>
            <p:cNvPr id="203" name="Google Shape;203;p12"/>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204" name="Google Shape;204;p1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205" name="Google Shape;205;p12"/>
          <p:cNvGrpSpPr/>
          <p:nvPr/>
        </p:nvGrpSpPr>
        <p:grpSpPr>
          <a:xfrm>
            <a:off x="260637" y="4031895"/>
            <a:ext cx="461850" cy="797558"/>
            <a:chOff x="6251237" y="4097702"/>
            <a:chExt cx="461850" cy="797558"/>
          </a:xfrm>
        </p:grpSpPr>
        <p:sp>
          <p:nvSpPr>
            <p:cNvPr id="206" name="Google Shape;206;p12"/>
            <p:cNvSpPr txBox="1"/>
            <p:nvPr/>
          </p:nvSpPr>
          <p:spPr>
            <a:xfrm>
              <a:off x="6301890" y="4519360"/>
              <a:ext cx="402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207" name="Google Shape;207;p12"/>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251237" y="4097702"/>
              <a:ext cx="461850" cy="461873"/>
            </a:xfrm>
            <a:prstGeom prst="rect">
              <a:avLst/>
            </a:prstGeom>
            <a:noFill/>
            <a:ln>
              <a:noFill/>
            </a:ln>
          </p:spPr>
        </p:pic>
      </p:grpSp>
      <p:grpSp>
        <p:nvGrpSpPr>
          <p:cNvPr id="208" name="Google Shape;208;p12"/>
          <p:cNvGrpSpPr/>
          <p:nvPr/>
        </p:nvGrpSpPr>
        <p:grpSpPr>
          <a:xfrm>
            <a:off x="1088165" y="4097733"/>
            <a:ext cx="548700" cy="716498"/>
            <a:chOff x="6857825" y="4191377"/>
            <a:chExt cx="548700" cy="716498"/>
          </a:xfrm>
        </p:grpSpPr>
        <p:sp>
          <p:nvSpPr>
            <p:cNvPr id="209" name="Google Shape;209;p12"/>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210" name="Google Shape;210;p12"/>
            <p:cNvPicPr preferRelativeResize="0"/>
            <p:nvPr/>
          </p:nvPicPr>
          <p:blipFill rotWithShape="1">
            <a:blip r:embed="rId14"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211" name="Google Shape;211;p12"/>
          <p:cNvGrpSpPr/>
          <p:nvPr/>
        </p:nvGrpSpPr>
        <p:grpSpPr>
          <a:xfrm>
            <a:off x="1867468" y="4118055"/>
            <a:ext cx="666300" cy="737504"/>
            <a:chOff x="7400323" y="4170371"/>
            <a:chExt cx="666300" cy="737504"/>
          </a:xfrm>
        </p:grpSpPr>
        <p:sp>
          <p:nvSpPr>
            <p:cNvPr id="212" name="Google Shape;212;p12"/>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213" name="Google Shape;213;p12"/>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214" name="Google Shape;214;p12"/>
          <p:cNvGrpSpPr/>
          <p:nvPr/>
        </p:nvGrpSpPr>
        <p:grpSpPr>
          <a:xfrm>
            <a:off x="3641675" y="4104683"/>
            <a:ext cx="666300" cy="764249"/>
            <a:chOff x="8010250" y="4143626"/>
            <a:chExt cx="666300" cy="764249"/>
          </a:xfrm>
        </p:grpSpPr>
        <p:sp>
          <p:nvSpPr>
            <p:cNvPr id="215" name="Google Shape;215;p12"/>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solidFill>
                  <a:srgbClr val="606060"/>
                </a:solidFill>
                <a:highlight>
                  <a:srgbClr val="FFFFFF"/>
                </a:highlight>
              </a:endParaRPr>
            </a:p>
          </p:txBody>
        </p:sp>
        <p:pic>
          <p:nvPicPr>
            <p:cNvPr id="216" name="Google Shape;216;p1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217" name="Google Shape;217;p12"/>
          <p:cNvGrpSpPr/>
          <p:nvPr/>
        </p:nvGrpSpPr>
        <p:grpSpPr>
          <a:xfrm>
            <a:off x="2716475" y="4132060"/>
            <a:ext cx="834900" cy="709490"/>
            <a:chOff x="2716475" y="4208260"/>
            <a:chExt cx="834900" cy="709490"/>
          </a:xfrm>
        </p:grpSpPr>
        <p:sp>
          <p:nvSpPr>
            <p:cNvPr id="218" name="Google Shape;218;p12"/>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219" name="Google Shape;219;p1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220" name="Google Shape;220;p12"/>
          <p:cNvGrpSpPr/>
          <p:nvPr/>
        </p:nvGrpSpPr>
        <p:grpSpPr>
          <a:xfrm>
            <a:off x="4566878" y="4193894"/>
            <a:ext cx="666300" cy="713138"/>
            <a:chOff x="8037182" y="4194737"/>
            <a:chExt cx="666300" cy="713138"/>
          </a:xfrm>
        </p:grpSpPr>
        <p:pic>
          <p:nvPicPr>
            <p:cNvPr id="221" name="Google Shape;221;p12"/>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096129" y="4194737"/>
              <a:ext cx="502800" cy="276557"/>
            </a:xfrm>
            <a:prstGeom prst="rect">
              <a:avLst/>
            </a:prstGeom>
            <a:noFill/>
            <a:ln>
              <a:noFill/>
            </a:ln>
          </p:spPr>
        </p:pic>
        <p:sp>
          <p:nvSpPr>
            <p:cNvPr id="222" name="Google Shape;222;p12"/>
            <p:cNvSpPr txBox="1"/>
            <p:nvPr/>
          </p:nvSpPr>
          <p:spPr>
            <a:xfrm>
              <a:off x="8037182"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grpSp>
      <p:grpSp>
        <p:nvGrpSpPr>
          <p:cNvPr id="223" name="Google Shape;223;p12"/>
          <p:cNvGrpSpPr/>
          <p:nvPr/>
        </p:nvGrpSpPr>
        <p:grpSpPr>
          <a:xfrm>
            <a:off x="5492081" y="4005520"/>
            <a:ext cx="666300" cy="886375"/>
            <a:chOff x="8559163" y="4021500"/>
            <a:chExt cx="666300" cy="886375"/>
          </a:xfrm>
        </p:grpSpPr>
        <p:sp>
          <p:nvSpPr>
            <p:cNvPr id="224" name="Google Shape;224;p1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25" name="Google Shape;225;p1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26" name="Google Shape;226;p12"/>
          <p:cNvGrpSpPr/>
          <p:nvPr/>
        </p:nvGrpSpPr>
        <p:grpSpPr>
          <a:xfrm>
            <a:off x="7342463" y="4121807"/>
            <a:ext cx="666300" cy="751800"/>
            <a:chOff x="8559138" y="4177875"/>
            <a:chExt cx="666300" cy="751800"/>
          </a:xfrm>
        </p:grpSpPr>
        <p:sp>
          <p:nvSpPr>
            <p:cNvPr id="227" name="Google Shape;227;p12"/>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a:t>
              </a:r>
              <a:endParaRPr sz="700" dirty="0">
                <a:solidFill>
                  <a:srgbClr val="606060"/>
                </a:solidFill>
              </a:endParaRPr>
            </a:p>
          </p:txBody>
        </p:sp>
        <p:pic>
          <p:nvPicPr>
            <p:cNvPr id="228" name="Google Shape;228;p12"/>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229" name="Google Shape;229;p12"/>
          <p:cNvGrpSpPr/>
          <p:nvPr/>
        </p:nvGrpSpPr>
        <p:grpSpPr>
          <a:xfrm>
            <a:off x="6330294" y="4126170"/>
            <a:ext cx="827852" cy="721275"/>
            <a:chOff x="8929373" y="4186600"/>
            <a:chExt cx="827852" cy="721275"/>
          </a:xfrm>
        </p:grpSpPr>
        <p:pic>
          <p:nvPicPr>
            <p:cNvPr id="230" name="Google Shape;230;p12"/>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231" name="Google Shape;231;p12"/>
            <p:cNvSpPr txBox="1"/>
            <p:nvPr/>
          </p:nvSpPr>
          <p:spPr>
            <a:xfrm>
              <a:off x="8929373" y="4531975"/>
              <a:ext cx="827852"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Kafka </a:t>
              </a:r>
              <a:r>
                <a:rPr lang="zh-CN" altLang="en-US" sz="700" dirty="0">
                  <a:solidFill>
                    <a:srgbClr val="606060"/>
                  </a:solidFill>
                </a:rPr>
                <a:t>运行工具</a:t>
              </a:r>
              <a:endParaRPr sz="700" dirty="0">
                <a:solidFill>
                  <a:srgbClr val="606060"/>
                </a:solidFill>
              </a:endParaRPr>
            </a:p>
          </p:txBody>
        </p:sp>
      </p:grpSp>
      <p:grpSp>
        <p:nvGrpSpPr>
          <p:cNvPr id="232" name="Google Shape;232;p12"/>
          <p:cNvGrpSpPr/>
          <p:nvPr/>
        </p:nvGrpSpPr>
        <p:grpSpPr>
          <a:xfrm>
            <a:off x="5408100" y="3433145"/>
            <a:ext cx="834900" cy="660305"/>
            <a:chOff x="5408100" y="3433145"/>
            <a:chExt cx="834900" cy="660305"/>
          </a:xfrm>
        </p:grpSpPr>
        <p:sp>
          <p:nvSpPr>
            <p:cNvPr id="233" name="Google Shape;233;p12"/>
            <p:cNvSpPr txBox="1"/>
            <p:nvPr/>
          </p:nvSpPr>
          <p:spPr>
            <a:xfrm>
              <a:off x="5408100" y="37175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包装规范</a:t>
              </a:r>
              <a:endParaRPr sz="700" dirty="0">
                <a:solidFill>
                  <a:srgbClr val="606060"/>
                </a:solidFill>
                <a:highlight>
                  <a:srgbClr val="FFFFFF"/>
                </a:highlight>
              </a:endParaRPr>
            </a:p>
          </p:txBody>
        </p:sp>
        <p:pic>
          <p:nvPicPr>
            <p:cNvPr id="234" name="Google Shape;234;p1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596951" y="3433145"/>
              <a:ext cx="457198" cy="330296"/>
            </a:xfrm>
            <a:prstGeom prst="rect">
              <a:avLst/>
            </a:prstGeom>
            <a:noFill/>
            <a:ln>
              <a:noFill/>
            </a:ln>
          </p:spPr>
        </p:pic>
      </p:grpSp>
      <p:grpSp>
        <p:nvGrpSpPr>
          <p:cNvPr id="235" name="Google Shape;235;p12"/>
          <p:cNvGrpSpPr/>
          <p:nvPr/>
        </p:nvGrpSpPr>
        <p:grpSpPr>
          <a:xfrm>
            <a:off x="8180676" y="4079784"/>
            <a:ext cx="726300" cy="793816"/>
            <a:chOff x="8180676" y="4155984"/>
            <a:chExt cx="726300" cy="793816"/>
          </a:xfrm>
        </p:grpSpPr>
        <p:sp>
          <p:nvSpPr>
            <p:cNvPr id="236" name="Google Shape;236;p12"/>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VM </a:t>
              </a:r>
              <a:r>
                <a:rPr lang="zh-CN" altLang="en-US" sz="700" dirty="0">
                  <a:solidFill>
                    <a:srgbClr val="606060"/>
                  </a:solidFill>
                </a:rPr>
                <a:t>运行工具</a:t>
              </a:r>
              <a:endParaRPr sz="700" dirty="0">
                <a:solidFill>
                  <a:srgbClr val="606060"/>
                </a:solidFill>
              </a:endParaRPr>
            </a:p>
          </p:txBody>
        </p:sp>
        <p:pic>
          <p:nvPicPr>
            <p:cNvPr id="237" name="Google Shape;237;p1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spTree>
    <p:extLst>
      <p:ext uri="{BB962C8B-B14F-4D97-AF65-F5344CB8AC3E}">
        <p14:creationId xmlns:p14="http://schemas.microsoft.com/office/powerpoint/2010/main" val="28507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err="1"/>
              <a:t>KubeCon</a:t>
            </a:r>
            <a:r>
              <a:rPr lang="en-US" dirty="0"/>
              <a:t> + </a:t>
            </a:r>
            <a:r>
              <a:rPr lang="en-US" dirty="0" err="1"/>
              <a:t>CloudNativeCon</a:t>
            </a:r>
            <a:r>
              <a:rPr lang="en-US" dirty="0"/>
              <a:t> </a:t>
            </a:r>
            <a:r>
              <a:rPr lang="zh-CN" altLang="en-US" dirty="0"/>
              <a:t>参会人数</a:t>
            </a:r>
            <a:endParaRPr dirty="0"/>
          </a:p>
        </p:txBody>
      </p:sp>
      <p:pic>
        <p:nvPicPr>
          <p:cNvPr id="1460" name="Google Shape;1460;p5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688289"/>
            <a:ext cx="8839203" cy="4073606"/>
          </a:xfrm>
          <a:prstGeom prst="rect">
            <a:avLst/>
          </a:prstGeom>
          <a:noFill/>
          <a:ln>
            <a:noFill/>
          </a:ln>
        </p:spPr>
      </p:pic>
    </p:spTree>
    <p:extLst>
      <p:ext uri="{BB962C8B-B14F-4D97-AF65-F5344CB8AC3E}">
        <p14:creationId xmlns:p14="http://schemas.microsoft.com/office/powerpoint/2010/main" val="98872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9"/>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426" name="Google Shape;426;p39"/>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lvl="0">
              <a:buSzPts val="1500"/>
            </a:pPr>
            <a:r>
              <a:rPr lang="zh-CN" altLang="en-US" sz="1600" b="1"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427" name="Google Shape;427;p3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90" cy="5143503"/>
          </a:xfrm>
          <a:prstGeom prst="rect">
            <a:avLst/>
          </a:prstGeom>
          <a:noFill/>
          <a:ln>
            <a:noFill/>
          </a:ln>
        </p:spPr>
      </p:pic>
      <p:sp>
        <p:nvSpPr>
          <p:cNvPr id="2" name="文本框 1"/>
          <p:cNvSpPr txBox="1"/>
          <p:nvPr/>
        </p:nvSpPr>
        <p:spPr>
          <a:xfrm>
            <a:off x="2468880" y="6492240"/>
            <a:ext cx="184731" cy="307777"/>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203991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152400"/>
            <a:ext cx="9144000" cy="5849117"/>
          </a:xfrm>
          <a:prstGeom prst="rect">
            <a:avLst/>
          </a:prstGeom>
          <a:noFill/>
          <a:ln>
            <a:noFill/>
          </a:ln>
        </p:spPr>
      </p:pic>
    </p:spTree>
    <p:extLst>
      <p:ext uri="{BB962C8B-B14F-4D97-AF65-F5344CB8AC3E}">
        <p14:creationId xmlns:p14="http://schemas.microsoft.com/office/powerpoint/2010/main" val="1641706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38" name="Google Shape;438;p41"/>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208854258"/>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9209</TotalTime>
  <Words>2713</Words>
  <Application>Microsoft Macintosh PowerPoint</Application>
  <PresentationFormat>On-screen Show (16:9)</PresentationFormat>
  <Paragraphs>574</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最终用户社区有115家公司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450+ 会员且数量不断增长</vt:lpstr>
      <vt:lpstr>450+ 会员且数量不断增长（白银会员，1）</vt:lpstr>
      <vt:lpstr>450+ 会员，且数量不断增长（白银会员，2）</vt:lpstr>
      <vt:lpstr>450+ 会员，且数量不断增长（白银会员，3）</vt:lpstr>
      <vt:lpstr> 中国区会员</vt:lpstr>
      <vt:lpstr>Kubernetes一致性认证</vt:lpstr>
      <vt:lpstr>97 家已认证的Kubernetes合作伙伴</vt:lpstr>
      <vt:lpstr>培训与认证</vt:lpstr>
      <vt:lpstr>Kubernetes认证服务供应商</vt:lpstr>
      <vt:lpstr>110 家KCSP合作伙伴</vt:lpstr>
      <vt:lpstr>CNF Testbed</vt:lpstr>
      <vt:lpstr>KubeCon + CloudNativeCon</vt:lpstr>
      <vt:lpstr>PowerPoint Presentation</vt:lpstr>
      <vt:lpstr>KubeCon + CloudNativeCon 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181</cp:revision>
  <dcterms:modified xsi:type="dcterms:W3CDTF">2019-09-25T12:43:03Z</dcterms:modified>
</cp:coreProperties>
</file>